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  <p:sldMasterId id="2147483683" r:id="rId5"/>
  </p:sldMasterIdLst>
  <p:notesMasterIdLst>
    <p:notesMasterId r:id="rId55"/>
  </p:notesMasterIdLst>
  <p:sldIdLst>
    <p:sldId id="256" r:id="rId6"/>
    <p:sldId id="257" r:id="rId7"/>
    <p:sldId id="3438" r:id="rId8"/>
    <p:sldId id="3442" r:id="rId9"/>
    <p:sldId id="260" r:id="rId10"/>
    <p:sldId id="261" r:id="rId11"/>
    <p:sldId id="266" r:id="rId12"/>
    <p:sldId id="267" r:id="rId13"/>
    <p:sldId id="268" r:id="rId14"/>
    <p:sldId id="269" r:id="rId15"/>
    <p:sldId id="270" r:id="rId16"/>
    <p:sldId id="262" r:id="rId17"/>
    <p:sldId id="271" r:id="rId18"/>
    <p:sldId id="272" r:id="rId19"/>
    <p:sldId id="273" r:id="rId20"/>
    <p:sldId id="274" r:id="rId21"/>
    <p:sldId id="275" r:id="rId22"/>
    <p:sldId id="276" r:id="rId23"/>
    <p:sldId id="263" r:id="rId24"/>
    <p:sldId id="277" r:id="rId25"/>
    <p:sldId id="278" r:id="rId26"/>
    <p:sldId id="279" r:id="rId27"/>
    <p:sldId id="280" r:id="rId28"/>
    <p:sldId id="281" r:id="rId29"/>
    <p:sldId id="264" r:id="rId30"/>
    <p:sldId id="408" r:id="rId31"/>
    <p:sldId id="411" r:id="rId32"/>
    <p:sldId id="409" r:id="rId33"/>
    <p:sldId id="410" r:id="rId34"/>
    <p:sldId id="412" r:id="rId35"/>
    <p:sldId id="413" r:id="rId36"/>
    <p:sldId id="414" r:id="rId37"/>
    <p:sldId id="3433" r:id="rId38"/>
    <p:sldId id="3441" r:id="rId39"/>
    <p:sldId id="1562" r:id="rId40"/>
    <p:sldId id="1584" r:id="rId41"/>
    <p:sldId id="1590" r:id="rId42"/>
    <p:sldId id="3434" r:id="rId43"/>
    <p:sldId id="1599" r:id="rId44"/>
    <p:sldId id="3435" r:id="rId45"/>
    <p:sldId id="1591" r:id="rId46"/>
    <p:sldId id="1592" r:id="rId47"/>
    <p:sldId id="3436" r:id="rId48"/>
    <p:sldId id="1594" r:id="rId49"/>
    <p:sldId id="1595" r:id="rId50"/>
    <p:sldId id="265" r:id="rId51"/>
    <p:sldId id="1598" r:id="rId52"/>
    <p:sldId id="3443" r:id="rId53"/>
    <p:sldId id="344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98907A-B318-4012-B821-8428F1E10686}">
          <p14:sldIdLst>
            <p14:sldId id="256"/>
            <p14:sldId id="257"/>
            <p14:sldId id="3438"/>
            <p14:sldId id="3442"/>
            <p14:sldId id="260"/>
          </p14:sldIdLst>
        </p14:section>
        <p14:section name="Background" id="{8CAD7F7B-9C98-441C-865F-CDFDC49EC04D}">
          <p14:sldIdLst>
            <p14:sldId id="261"/>
            <p14:sldId id="266"/>
            <p14:sldId id="267"/>
            <p14:sldId id="268"/>
            <p14:sldId id="269"/>
            <p14:sldId id="270"/>
          </p14:sldIdLst>
        </p14:section>
        <p14:section name="Problem" id="{2F4A7711-3D44-4D95-90DD-56D304219737}">
          <p14:sldIdLst>
            <p14:sldId id="262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Architecture" id="{82704532-4CD4-48BE-8CF2-F4B5308C42F4}">
          <p14:sldIdLst>
            <p14:sldId id="263"/>
            <p14:sldId id="277"/>
            <p14:sldId id="278"/>
            <p14:sldId id="279"/>
            <p14:sldId id="280"/>
            <p14:sldId id="281"/>
          </p14:sldIdLst>
        </p14:section>
        <p14:section name="AI" id="{89121895-DBDB-4FFE-B3CB-CDE1F8E4F598}">
          <p14:sldIdLst>
            <p14:sldId id="264"/>
            <p14:sldId id="408"/>
            <p14:sldId id="411"/>
            <p14:sldId id="409"/>
            <p14:sldId id="410"/>
            <p14:sldId id="412"/>
            <p14:sldId id="413"/>
            <p14:sldId id="414"/>
            <p14:sldId id="3433"/>
            <p14:sldId id="3441"/>
            <p14:sldId id="1562"/>
            <p14:sldId id="1584"/>
            <p14:sldId id="1590"/>
            <p14:sldId id="3434"/>
            <p14:sldId id="1599"/>
            <p14:sldId id="3435"/>
            <p14:sldId id="1591"/>
            <p14:sldId id="1592"/>
            <p14:sldId id="3436"/>
            <p14:sldId id="1594"/>
            <p14:sldId id="1595"/>
          </p14:sldIdLst>
        </p14:section>
        <p14:section name="Demo" id="{57E55622-9F6F-4FEB-8A49-8EB35F90003C}">
          <p14:sldIdLst>
            <p14:sldId id="265"/>
            <p14:sldId id="1598"/>
            <p14:sldId id="3443"/>
            <p14:sldId id="34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58F"/>
    <a:srgbClr val="3B89C3"/>
    <a:srgbClr val="353535"/>
    <a:srgbClr val="C5DCED"/>
    <a:srgbClr val="E2E71F"/>
    <a:srgbClr val="5299CE"/>
    <a:srgbClr val="94BFE0"/>
    <a:srgbClr val="275F89"/>
    <a:srgbClr val="205176"/>
    <a:srgbClr val="133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7CC33-595A-49D3-9B1B-031FD536B629}" v="1019" dt="2018-11-27T15:40:20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511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Gölles" userId="deb59ade-63e5-4f5c-a835-c6462186da0a" providerId="ADAL" clId="{61A72296-9F9A-4A96-9A81-31F593D82375}"/>
    <pc:docChg chg="modSld">
      <pc:chgData name="Thomas Gölles" userId="deb59ade-63e5-4f5c-a835-c6462186da0a" providerId="ADAL" clId="{61A72296-9F9A-4A96-9A81-31F593D82375}" dt="2018-10-18T13:12:24.334" v="0" actId="1076"/>
      <pc:docMkLst>
        <pc:docMk/>
      </pc:docMkLst>
      <pc:sldChg chg="modSp">
        <pc:chgData name="Thomas Gölles" userId="deb59ade-63e5-4f5c-a835-c6462186da0a" providerId="ADAL" clId="{61A72296-9F9A-4A96-9A81-31F593D82375}" dt="2018-10-18T13:12:24.334" v="0" actId="1076"/>
        <pc:sldMkLst>
          <pc:docMk/>
          <pc:sldMk cId="3080557386" sldId="256"/>
        </pc:sldMkLst>
        <pc:picChg chg="mod">
          <ac:chgData name="Thomas Gölles" userId="deb59ade-63e5-4f5c-a835-c6462186da0a" providerId="ADAL" clId="{61A72296-9F9A-4A96-9A81-31F593D82375}" dt="2018-10-18T13:12:24.334" v="0" actId="1076"/>
          <ac:picMkLst>
            <pc:docMk/>
            <pc:sldMk cId="3080557386" sldId="256"/>
            <ac:picMk id="2" creationId="{00000000-0000-0000-0000-000000000000}"/>
          </ac:picMkLst>
        </pc:picChg>
      </pc:sldChg>
    </pc:docChg>
  </pc:docChgLst>
  <pc:docChgLst>
    <pc:chgData name="Stephan Bisser" userId="6bf20ff3-45cc-4984-bdac-2b7c4f21b79f" providerId="ADAL" clId="{9757CC33-595A-49D3-9B1B-031FD536B629}"/>
    <pc:docChg chg="undo custSel mod addSld delSld modSld sldOrd modMainMaster delSection modSection">
      <pc:chgData name="Stephan Bisser" userId="6bf20ff3-45cc-4984-bdac-2b7c4f21b79f" providerId="ADAL" clId="{9757CC33-595A-49D3-9B1B-031FD536B629}" dt="2018-11-27T15:40:27.776" v="2896" actId="20577"/>
      <pc:docMkLst>
        <pc:docMk/>
      </pc:docMkLst>
      <pc:sldChg chg="modSp modTransition">
        <pc:chgData name="Stephan Bisser" userId="6bf20ff3-45cc-4984-bdac-2b7c4f21b79f" providerId="ADAL" clId="{9757CC33-595A-49D3-9B1B-031FD536B629}" dt="2018-11-06T07:32:26.052" v="2647" actId="1076"/>
        <pc:sldMkLst>
          <pc:docMk/>
          <pc:sldMk cId="3080557386" sldId="256"/>
        </pc:sldMkLst>
        <pc:picChg chg="mod">
          <ac:chgData name="Stephan Bisser" userId="6bf20ff3-45cc-4984-bdac-2b7c4f21b79f" providerId="ADAL" clId="{9757CC33-595A-49D3-9B1B-031FD536B629}" dt="2018-11-06T07:32:26.052" v="2647" actId="1076"/>
          <ac:picMkLst>
            <pc:docMk/>
            <pc:sldMk cId="3080557386" sldId="256"/>
            <ac:picMk id="2" creationId="{00000000-0000-0000-0000-000000000000}"/>
          </ac:picMkLst>
        </pc:picChg>
      </pc:sldChg>
      <pc:sldChg chg="addSp delSp modSp modTransition modAnim">
        <pc:chgData name="Stephan Bisser" userId="6bf20ff3-45cc-4984-bdac-2b7c4f21b79f" providerId="ADAL" clId="{9757CC33-595A-49D3-9B1B-031FD536B629}" dt="2018-10-19T12:22:10.984" v="2642" actId="1036"/>
        <pc:sldMkLst>
          <pc:docMk/>
          <pc:sldMk cId="106699817" sldId="257"/>
        </pc:sldMkLst>
        <pc:spChg chg="mod">
          <ac:chgData name="Stephan Bisser" userId="6bf20ff3-45cc-4984-bdac-2b7c4f21b79f" providerId="ADAL" clId="{9757CC33-595A-49D3-9B1B-031FD536B629}" dt="2018-10-02T09:15:50.581" v="2"/>
          <ac:spMkLst>
            <pc:docMk/>
            <pc:sldMk cId="106699817" sldId="257"/>
            <ac:spMk id="3" creationId="{00000000-0000-0000-0000-000000000000}"/>
          </ac:spMkLst>
        </pc:spChg>
        <pc:spChg chg="mod">
          <ac:chgData name="Stephan Bisser" userId="6bf20ff3-45cc-4984-bdac-2b7c4f21b79f" providerId="ADAL" clId="{9757CC33-595A-49D3-9B1B-031FD536B629}" dt="2018-10-19T12:22:10.984" v="2642" actId="1036"/>
          <ac:spMkLst>
            <pc:docMk/>
            <pc:sldMk cId="106699817" sldId="257"/>
            <ac:spMk id="6" creationId="{00000000-0000-0000-0000-000000000000}"/>
          </ac:spMkLst>
        </pc:spChg>
        <pc:spChg chg="del mod">
          <ac:chgData name="Stephan Bisser" userId="6bf20ff3-45cc-4984-bdac-2b7c4f21b79f" providerId="ADAL" clId="{9757CC33-595A-49D3-9B1B-031FD536B629}" dt="2018-10-19T12:22:00.602" v="2610" actId="478"/>
          <ac:spMkLst>
            <pc:docMk/>
            <pc:sldMk cId="106699817" sldId="257"/>
            <ac:spMk id="7" creationId="{00000000-0000-0000-0000-000000000000}"/>
          </ac:spMkLst>
        </pc:spChg>
        <pc:spChg chg="add mod">
          <ac:chgData name="Stephan Bisser" userId="6bf20ff3-45cc-4984-bdac-2b7c4f21b79f" providerId="ADAL" clId="{9757CC33-595A-49D3-9B1B-031FD536B629}" dt="2018-10-17T10:33:26.971" v="1959" actId="164"/>
          <ac:spMkLst>
            <pc:docMk/>
            <pc:sldMk cId="106699817" sldId="257"/>
            <ac:spMk id="13" creationId="{84BB1BBB-AA11-4483-B829-B50BF97E151C}"/>
          </ac:spMkLst>
        </pc:spChg>
        <pc:grpChg chg="add mod">
          <ac:chgData name="Stephan Bisser" userId="6bf20ff3-45cc-4984-bdac-2b7c4f21b79f" providerId="ADAL" clId="{9757CC33-595A-49D3-9B1B-031FD536B629}" dt="2018-10-17T10:33:26.971" v="1959" actId="164"/>
          <ac:grpSpMkLst>
            <pc:docMk/>
            <pc:sldMk cId="106699817" sldId="257"/>
            <ac:grpSpMk id="12" creationId="{676C4147-FB31-4CA1-AC3F-1079E0090F1A}"/>
          </ac:grpSpMkLst>
        </pc:grpChg>
        <pc:grpChg chg="add mod">
          <ac:chgData name="Stephan Bisser" userId="6bf20ff3-45cc-4984-bdac-2b7c4f21b79f" providerId="ADAL" clId="{9757CC33-595A-49D3-9B1B-031FD536B629}" dt="2018-10-17T10:33:26.971" v="1959" actId="164"/>
          <ac:grpSpMkLst>
            <pc:docMk/>
            <pc:sldMk cId="106699817" sldId="257"/>
            <ac:grpSpMk id="14" creationId="{39DCD85B-9DC0-4697-89DD-25CC33380EC3}"/>
          </ac:grpSpMkLst>
        </pc:grpChg>
        <pc:picChg chg="del mod">
          <ac:chgData name="Stephan Bisser" userId="6bf20ff3-45cc-4984-bdac-2b7c4f21b79f" providerId="ADAL" clId="{9757CC33-595A-49D3-9B1B-031FD536B629}" dt="2018-10-02T09:16:24.224" v="9" actId="478"/>
          <ac:picMkLst>
            <pc:docMk/>
            <pc:sldMk cId="106699817" sldId="257"/>
            <ac:picMk id="2" creationId="{00000000-0000-0000-0000-000000000000}"/>
          </ac:picMkLst>
        </pc:picChg>
        <pc:picChg chg="add del mod">
          <ac:chgData name="Stephan Bisser" userId="6bf20ff3-45cc-4984-bdac-2b7c4f21b79f" providerId="ADAL" clId="{9757CC33-595A-49D3-9B1B-031FD536B629}" dt="2018-10-17T10:33:34.919" v="1961" actId="478"/>
          <ac:picMkLst>
            <pc:docMk/>
            <pc:sldMk cId="106699817" sldId="257"/>
            <ac:picMk id="4" creationId="{9DAADC21-0F69-4DBF-9EE5-359090B5BEB4}"/>
          </ac:picMkLst>
        </pc:picChg>
        <pc:picChg chg="add mod">
          <ac:chgData name="Stephan Bisser" userId="6bf20ff3-45cc-4984-bdac-2b7c4f21b79f" providerId="ADAL" clId="{9757CC33-595A-49D3-9B1B-031FD536B629}" dt="2018-10-17T10:33:30.805" v="1960" actId="2085"/>
          <ac:picMkLst>
            <pc:docMk/>
            <pc:sldMk cId="106699817" sldId="257"/>
            <ac:picMk id="8" creationId="{DF4395C8-D638-4779-930D-7B220FB744A3}"/>
          </ac:picMkLst>
        </pc:picChg>
        <pc:picChg chg="add del mod modCrop">
          <ac:chgData name="Stephan Bisser" userId="6bf20ff3-45cc-4984-bdac-2b7c4f21b79f" providerId="ADAL" clId="{9757CC33-595A-49D3-9B1B-031FD536B629}" dt="2018-10-02T09:18:36.880" v="131" actId="478"/>
          <ac:picMkLst>
            <pc:docMk/>
            <pc:sldMk cId="106699817" sldId="257"/>
            <ac:picMk id="8" creationId="{E216F979-70EA-4864-AC5E-6EDDDD61D8B7}"/>
          </ac:picMkLst>
        </pc:picChg>
        <pc:picChg chg="del">
          <ac:chgData name="Stephan Bisser" userId="6bf20ff3-45cc-4984-bdac-2b7c4f21b79f" providerId="ADAL" clId="{9757CC33-595A-49D3-9B1B-031FD536B629}" dt="2018-10-02T09:18:08.844" v="129" actId="478"/>
          <ac:picMkLst>
            <pc:docMk/>
            <pc:sldMk cId="106699817" sldId="257"/>
            <ac:picMk id="1026" creationId="{00000000-0000-0000-0000-000000000000}"/>
          </ac:picMkLst>
        </pc:picChg>
        <pc:cxnChg chg="add mod">
          <ac:chgData name="Stephan Bisser" userId="6bf20ff3-45cc-4984-bdac-2b7c4f21b79f" providerId="ADAL" clId="{9757CC33-595A-49D3-9B1B-031FD536B629}" dt="2018-10-17T10:32:51.099" v="1945" actId="692"/>
          <ac:cxnSpMkLst>
            <pc:docMk/>
            <pc:sldMk cId="106699817" sldId="257"/>
            <ac:cxnSpMk id="5" creationId="{319D1ECA-E238-48EA-8481-66073B5F37FD}"/>
          </ac:cxnSpMkLst>
        </pc:cxnChg>
        <pc:cxnChg chg="add mod">
          <ac:chgData name="Stephan Bisser" userId="6bf20ff3-45cc-4984-bdac-2b7c4f21b79f" providerId="ADAL" clId="{9757CC33-595A-49D3-9B1B-031FD536B629}" dt="2018-10-17T10:32:51.099" v="1945" actId="692"/>
          <ac:cxnSpMkLst>
            <pc:docMk/>
            <pc:sldMk cId="106699817" sldId="257"/>
            <ac:cxnSpMk id="10" creationId="{51CEB37A-B6AC-4267-9522-322DD78A0FB0}"/>
          </ac:cxnSpMkLst>
        </pc:cxn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2755609718" sldId="260"/>
        </pc:sldMkLst>
        <pc:spChg chg="mod">
          <ac:chgData name="Stephan Bisser" userId="6bf20ff3-45cc-4984-bdac-2b7c4f21b79f" providerId="ADAL" clId="{9757CC33-595A-49D3-9B1B-031FD536B629}" dt="2018-10-02T09:19:21.943" v="143" actId="20577"/>
          <ac:spMkLst>
            <pc:docMk/>
            <pc:sldMk cId="2755609718" sldId="260"/>
            <ac:spMk id="2" creationId="{38DEE465-E363-44CB-8282-5EB541879B24}"/>
          </ac:spMkLst>
        </pc:spChg>
        <pc:spChg chg="del">
          <ac:chgData name="Stephan Bisser" userId="6bf20ff3-45cc-4984-bdac-2b7c4f21b79f" providerId="ADAL" clId="{9757CC33-595A-49D3-9B1B-031FD536B629}" dt="2018-10-02T09:19:41.729" v="144" actId="478"/>
          <ac:spMkLst>
            <pc:docMk/>
            <pc:sldMk cId="2755609718" sldId="260"/>
            <ac:spMk id="3" creationId="{7585A61D-4020-41E4-9062-4414B8798076}"/>
          </ac:spMkLst>
        </pc:spChg>
        <pc:spChg chg="add mod">
          <ac:chgData name="Stephan Bisser" userId="6bf20ff3-45cc-4984-bdac-2b7c4f21b79f" providerId="ADAL" clId="{9757CC33-595A-49D3-9B1B-031FD536B629}" dt="2018-10-02T09:20:28.823" v="149" actId="207"/>
          <ac:spMkLst>
            <pc:docMk/>
            <pc:sldMk cId="2755609718" sldId="260"/>
            <ac:spMk id="4" creationId="{B5070922-541D-4230-BA71-8E751D896D4D}"/>
          </ac:spMkLst>
        </pc:spChg>
        <pc:spChg chg="add mod">
          <ac:chgData name="Stephan Bisser" userId="6bf20ff3-45cc-4984-bdac-2b7c4f21b79f" providerId="ADAL" clId="{9757CC33-595A-49D3-9B1B-031FD536B629}" dt="2018-10-02T09:20:28.823" v="149" actId="207"/>
          <ac:spMkLst>
            <pc:docMk/>
            <pc:sldMk cId="2755609718" sldId="260"/>
            <ac:spMk id="5" creationId="{4D89782D-ADB3-49FC-A49D-E4596912E88B}"/>
          </ac:spMkLst>
        </pc:spChg>
        <pc:spChg chg="add mod">
          <ac:chgData name="Stephan Bisser" userId="6bf20ff3-45cc-4984-bdac-2b7c4f21b79f" providerId="ADAL" clId="{9757CC33-595A-49D3-9B1B-031FD536B629}" dt="2018-10-02T09:20:20.227" v="148" actId="207"/>
          <ac:spMkLst>
            <pc:docMk/>
            <pc:sldMk cId="2755609718" sldId="260"/>
            <ac:spMk id="6" creationId="{6C899648-A8CD-498F-B2B9-E5C60C479397}"/>
          </ac:spMkLst>
        </pc:spChg>
        <pc:spChg chg="add mod">
          <ac:chgData name="Stephan Bisser" userId="6bf20ff3-45cc-4984-bdac-2b7c4f21b79f" providerId="ADAL" clId="{9757CC33-595A-49D3-9B1B-031FD536B629}" dt="2018-10-02T09:21:15.611" v="152" actId="313"/>
          <ac:spMkLst>
            <pc:docMk/>
            <pc:sldMk cId="2755609718" sldId="260"/>
            <ac:spMk id="7" creationId="{D80B899F-062D-4957-B323-9BF2B45B35CC}"/>
          </ac:spMkLst>
        </pc:spChg>
        <pc:spChg chg="add mod">
          <ac:chgData name="Stephan Bisser" userId="6bf20ff3-45cc-4984-bdac-2b7c4f21b79f" providerId="ADAL" clId="{9757CC33-595A-49D3-9B1B-031FD536B629}" dt="2018-10-02T09:20:20.227" v="148" actId="207"/>
          <ac:spMkLst>
            <pc:docMk/>
            <pc:sldMk cId="2755609718" sldId="260"/>
            <ac:spMk id="8" creationId="{19ABAFF9-20C0-4CE0-895A-0CE557B67EBA}"/>
          </ac:spMkLst>
        </pc:spChg>
        <pc:spChg chg="add mod">
          <ac:chgData name="Stephan Bisser" userId="6bf20ff3-45cc-4984-bdac-2b7c4f21b79f" providerId="ADAL" clId="{9757CC33-595A-49D3-9B1B-031FD536B629}" dt="2018-10-02T09:22:40.443" v="196" actId="20577"/>
          <ac:spMkLst>
            <pc:docMk/>
            <pc:sldMk cId="2755609718" sldId="260"/>
            <ac:spMk id="9" creationId="{717865F7-227C-4746-A774-753C46835E73}"/>
          </ac:spMkLst>
        </pc:spChg>
        <pc:spChg chg="add mod">
          <ac:chgData name="Stephan Bisser" userId="6bf20ff3-45cc-4984-bdac-2b7c4f21b79f" providerId="ADAL" clId="{9757CC33-595A-49D3-9B1B-031FD536B629}" dt="2018-10-02T09:20:28.823" v="149" actId="207"/>
          <ac:spMkLst>
            <pc:docMk/>
            <pc:sldMk cId="2755609718" sldId="260"/>
            <ac:spMk id="10" creationId="{8D022C15-BC7E-4A2B-9F56-FC304BE73FF4}"/>
          </ac:spMkLst>
        </pc:spChg>
        <pc:spChg chg="add mod">
          <ac:chgData name="Stephan Bisser" userId="6bf20ff3-45cc-4984-bdac-2b7c4f21b79f" providerId="ADAL" clId="{9757CC33-595A-49D3-9B1B-031FD536B629}" dt="2018-10-02T09:22:48.325" v="202" actId="20577"/>
          <ac:spMkLst>
            <pc:docMk/>
            <pc:sldMk cId="2755609718" sldId="260"/>
            <ac:spMk id="11" creationId="{EC8AE0C3-5840-4A93-B192-B7E5B0587361}"/>
          </ac:spMkLst>
        </pc:spChg>
        <pc:spChg chg="add mod topLvl">
          <ac:chgData name="Stephan Bisser" userId="6bf20ff3-45cc-4984-bdac-2b7c4f21b79f" providerId="ADAL" clId="{9757CC33-595A-49D3-9B1B-031FD536B629}" dt="2018-10-02T09:23:42.558" v="223" actId="165"/>
          <ac:spMkLst>
            <pc:docMk/>
            <pc:sldMk cId="2755609718" sldId="260"/>
            <ac:spMk id="13" creationId="{642B5015-3970-4D7A-BF2A-BEC0131A9986}"/>
          </ac:spMkLst>
        </pc:spChg>
        <pc:spChg chg="add mod topLvl">
          <ac:chgData name="Stephan Bisser" userId="6bf20ff3-45cc-4984-bdac-2b7c4f21b79f" providerId="ADAL" clId="{9757CC33-595A-49D3-9B1B-031FD536B629}" dt="2018-10-17T10:35:44.687" v="2000" actId="313"/>
          <ac:spMkLst>
            <pc:docMk/>
            <pc:sldMk cId="2755609718" sldId="260"/>
            <ac:spMk id="14" creationId="{DD82E3D0-8FEB-4009-99EE-4EF87315AEAD}"/>
          </ac:spMkLst>
        </pc:spChg>
        <pc:spChg chg="add del mod">
          <ac:chgData name="Stephan Bisser" userId="6bf20ff3-45cc-4984-bdac-2b7c4f21b79f" providerId="ADAL" clId="{9757CC33-595A-49D3-9B1B-031FD536B629}" dt="2018-10-02T09:23:17.417" v="215" actId="478"/>
          <ac:spMkLst>
            <pc:docMk/>
            <pc:sldMk cId="2755609718" sldId="260"/>
            <ac:spMk id="15" creationId="{6AB59E23-F3BF-4BD2-908D-123A2FC52647}"/>
          </ac:spMkLst>
        </pc:spChg>
        <pc:spChg chg="add del mod">
          <ac:chgData name="Stephan Bisser" userId="6bf20ff3-45cc-4984-bdac-2b7c4f21b79f" providerId="ADAL" clId="{9757CC33-595A-49D3-9B1B-031FD536B629}" dt="2018-10-02T09:23:16.891" v="214" actId="478"/>
          <ac:spMkLst>
            <pc:docMk/>
            <pc:sldMk cId="2755609718" sldId="260"/>
            <ac:spMk id="16" creationId="{64A60427-6C8D-46DC-99B6-8E6285E34011}"/>
          </ac:spMkLst>
        </pc:spChg>
        <pc:grpChg chg="add del mod">
          <ac:chgData name="Stephan Bisser" userId="6bf20ff3-45cc-4984-bdac-2b7c4f21b79f" providerId="ADAL" clId="{9757CC33-595A-49D3-9B1B-031FD536B629}" dt="2018-10-02T09:23:42.558" v="223" actId="165"/>
          <ac:grpSpMkLst>
            <pc:docMk/>
            <pc:sldMk cId="2755609718" sldId="260"/>
            <ac:grpSpMk id="17" creationId="{BD924E31-C5F7-4426-9ED1-8DCD09689D60}"/>
          </ac:grpSpMkLst>
        </pc:grpChg>
        <pc:picChg chg="add del">
          <ac:chgData name="Stephan Bisser" userId="6bf20ff3-45cc-4984-bdac-2b7c4f21b79f" providerId="ADAL" clId="{9757CC33-595A-49D3-9B1B-031FD536B629}" dt="2018-10-02T09:20:40.082" v="150" actId="478"/>
          <ac:picMkLst>
            <pc:docMk/>
            <pc:sldMk cId="2755609718" sldId="260"/>
            <ac:picMk id="12" creationId="{E8A23040-6733-4335-A6A3-C95676CE4530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351447116" sldId="261"/>
        </pc:sldMkLst>
        <pc:spChg chg="del">
          <ac:chgData name="Stephan Bisser" userId="6bf20ff3-45cc-4984-bdac-2b7c4f21b79f" providerId="ADAL" clId="{9757CC33-595A-49D3-9B1B-031FD536B629}" dt="2018-10-02T09:24:14.317" v="224"/>
          <ac:spMkLst>
            <pc:docMk/>
            <pc:sldMk cId="351447116" sldId="261"/>
            <ac:spMk id="2" creationId="{1A35FD45-4EF6-414F-9BD6-CE82FA503E75}"/>
          </ac:spMkLst>
        </pc:spChg>
        <pc:spChg chg="del">
          <ac:chgData name="Stephan Bisser" userId="6bf20ff3-45cc-4984-bdac-2b7c4f21b79f" providerId="ADAL" clId="{9757CC33-595A-49D3-9B1B-031FD536B629}" dt="2018-10-02T09:24:14.317" v="224"/>
          <ac:spMkLst>
            <pc:docMk/>
            <pc:sldMk cId="351447116" sldId="261"/>
            <ac:spMk id="3" creationId="{3E256998-0238-4EBF-BBED-EF9A62D899B6}"/>
          </ac:spMkLst>
        </pc:spChg>
        <pc:spChg chg="add mod">
          <ac:chgData name="Stephan Bisser" userId="6bf20ff3-45cc-4984-bdac-2b7c4f21b79f" providerId="ADAL" clId="{9757CC33-595A-49D3-9B1B-031FD536B629}" dt="2018-10-02T09:26:05.165" v="257" actId="1076"/>
          <ac:spMkLst>
            <pc:docMk/>
            <pc:sldMk cId="351447116" sldId="261"/>
            <ac:spMk id="4" creationId="{06DF3A91-A215-4B3F-A52B-486C3CB4BF8D}"/>
          </ac:spMkLst>
        </pc:sp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2260197064" sldId="262"/>
        </pc:sldMkLst>
        <pc:spChg chg="add del">
          <ac:chgData name="Stephan Bisser" userId="6bf20ff3-45cc-4984-bdac-2b7c4f21b79f" providerId="ADAL" clId="{9757CC33-595A-49D3-9B1B-031FD536B629}" dt="2018-10-02T09:24:47.517" v="227" actId="478"/>
          <ac:spMkLst>
            <pc:docMk/>
            <pc:sldMk cId="2260197064" sldId="262"/>
            <ac:spMk id="2" creationId="{406B8612-3DC4-4F67-B03B-AE8F658B7455}"/>
          </ac:spMkLst>
        </pc:spChg>
        <pc:spChg chg="add del">
          <ac:chgData name="Stephan Bisser" userId="6bf20ff3-45cc-4984-bdac-2b7c4f21b79f" providerId="ADAL" clId="{9757CC33-595A-49D3-9B1B-031FD536B629}" dt="2018-10-02T09:24:47.517" v="227" actId="478"/>
          <ac:spMkLst>
            <pc:docMk/>
            <pc:sldMk cId="2260197064" sldId="262"/>
            <ac:spMk id="3" creationId="{90D47B3C-AE6C-4213-A4AE-B01D19C45767}"/>
          </ac:spMkLst>
        </pc:spChg>
        <pc:spChg chg="add del">
          <ac:chgData name="Stephan Bisser" userId="6bf20ff3-45cc-4984-bdac-2b7c4f21b79f" providerId="ADAL" clId="{9757CC33-595A-49D3-9B1B-031FD536B629}" dt="2018-10-02T09:24:47.517" v="227" actId="478"/>
          <ac:spMkLst>
            <pc:docMk/>
            <pc:sldMk cId="2260197064" sldId="262"/>
            <ac:spMk id="4" creationId="{69638537-59CC-49B3-8329-BEF92292B35C}"/>
          </ac:spMkLst>
        </pc:spChg>
        <pc:spChg chg="add del">
          <ac:chgData name="Stephan Bisser" userId="6bf20ff3-45cc-4984-bdac-2b7c4f21b79f" providerId="ADAL" clId="{9757CC33-595A-49D3-9B1B-031FD536B629}" dt="2018-10-02T09:24:47.517" v="227" actId="478"/>
          <ac:spMkLst>
            <pc:docMk/>
            <pc:sldMk cId="2260197064" sldId="262"/>
            <ac:spMk id="5" creationId="{9BD26929-334A-45B5-9B2E-FAAEA934744B}"/>
          </ac:spMkLst>
        </pc:spChg>
        <pc:spChg chg="add mod">
          <ac:chgData name="Stephan Bisser" userId="6bf20ff3-45cc-4984-bdac-2b7c4f21b79f" providerId="ADAL" clId="{9757CC33-595A-49D3-9B1B-031FD536B629}" dt="2018-10-02T09:32:29.822" v="402" actId="1076"/>
          <ac:spMkLst>
            <pc:docMk/>
            <pc:sldMk cId="2260197064" sldId="262"/>
            <ac:spMk id="6" creationId="{4A6972DB-4BD2-400F-BCE2-6F7ED2E2E96C}"/>
          </ac:spMkLst>
        </pc:spChg>
      </pc:sldChg>
      <pc:sldChg chg="add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077456007" sldId="263"/>
        </pc:sldMkLst>
        <pc:spChg chg="add mod">
          <ac:chgData name="Stephan Bisser" userId="6bf20ff3-45cc-4984-bdac-2b7c4f21b79f" providerId="ADAL" clId="{9757CC33-595A-49D3-9B1B-031FD536B629}" dt="2018-10-02T09:26:47.960" v="300" actId="14100"/>
          <ac:spMkLst>
            <pc:docMk/>
            <pc:sldMk cId="1077456007" sldId="263"/>
            <ac:spMk id="2" creationId="{F16AAA1B-DDA2-4315-9616-89A62C88C324}"/>
          </ac:spMkLst>
        </pc:spChg>
      </pc:sldChg>
      <pc:sldChg chg="add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3137881496" sldId="264"/>
        </pc:sldMkLst>
        <pc:spChg chg="add mod">
          <ac:chgData name="Stephan Bisser" userId="6bf20ff3-45cc-4984-bdac-2b7c4f21b79f" providerId="ADAL" clId="{9757CC33-595A-49D3-9B1B-031FD536B629}" dt="2018-10-02T09:27:05.426" v="311" actId="20577"/>
          <ac:spMkLst>
            <pc:docMk/>
            <pc:sldMk cId="3137881496" sldId="264"/>
            <ac:spMk id="2" creationId="{BA4CEE37-D49E-44FB-B0C7-CD33EC3F0D6D}"/>
          </ac:spMkLst>
        </pc:spChg>
      </pc:sldChg>
      <pc:sldChg chg="add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2781735843" sldId="265"/>
        </pc:sldMkLst>
        <pc:spChg chg="add mod">
          <ac:chgData name="Stephan Bisser" userId="6bf20ff3-45cc-4984-bdac-2b7c4f21b79f" providerId="ADAL" clId="{9757CC33-595A-49D3-9B1B-031FD536B629}" dt="2018-10-02T09:27:10.522" v="317" actId="20577"/>
          <ac:spMkLst>
            <pc:docMk/>
            <pc:sldMk cId="2781735843" sldId="265"/>
            <ac:spMk id="2" creationId="{3B2827C9-94AD-4FB8-9D0B-E7D687D02BC7}"/>
          </ac:spMkLst>
        </pc:sp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453795535" sldId="266"/>
        </pc:sldMkLst>
        <pc:spChg chg="mod">
          <ac:chgData name="Stephan Bisser" userId="6bf20ff3-45cc-4984-bdac-2b7c4f21b79f" providerId="ADAL" clId="{9757CC33-595A-49D3-9B1B-031FD536B629}" dt="2018-10-02T09:27:38.858" v="321"/>
          <ac:spMkLst>
            <pc:docMk/>
            <pc:sldMk cId="1453795535" sldId="266"/>
            <ac:spMk id="2" creationId="{C906DABF-2F33-4FFA-9B42-7B92CB2675E0}"/>
          </ac:spMkLst>
        </pc:spChg>
        <pc:spChg chg="del">
          <ac:chgData name="Stephan Bisser" userId="6bf20ff3-45cc-4984-bdac-2b7c4f21b79f" providerId="ADAL" clId="{9757CC33-595A-49D3-9B1B-031FD536B629}" dt="2018-10-02T09:27:44.774" v="323" actId="478"/>
          <ac:spMkLst>
            <pc:docMk/>
            <pc:sldMk cId="1453795535" sldId="266"/>
            <ac:spMk id="3" creationId="{4E59A6C2-71F2-4008-82B4-80E866C722F0}"/>
          </ac:spMkLst>
        </pc:spChg>
        <pc:picChg chg="add mod">
          <ac:chgData name="Stephan Bisser" userId="6bf20ff3-45cc-4984-bdac-2b7c4f21b79f" providerId="ADAL" clId="{9757CC33-595A-49D3-9B1B-031FD536B629}" dt="2018-10-02T09:30:18.405" v="351" actId="14861"/>
          <ac:picMkLst>
            <pc:docMk/>
            <pc:sldMk cId="1453795535" sldId="266"/>
            <ac:picMk id="4" creationId="{E8CC3463-6A01-4AFD-BE69-59F935DC8DF0}"/>
          </ac:picMkLst>
        </pc:picChg>
        <pc:picChg chg="add mod">
          <ac:chgData name="Stephan Bisser" userId="6bf20ff3-45cc-4984-bdac-2b7c4f21b79f" providerId="ADAL" clId="{9757CC33-595A-49D3-9B1B-031FD536B629}" dt="2018-10-02T09:30:18.405" v="351" actId="14861"/>
          <ac:picMkLst>
            <pc:docMk/>
            <pc:sldMk cId="1453795535" sldId="266"/>
            <ac:picMk id="5" creationId="{C85E3226-6D9D-4F64-9831-8E014B8BF696}"/>
          </ac:picMkLst>
        </pc:picChg>
      </pc:sldChg>
      <pc:sldChg chg="addSp delSp modSp add mod modTransition setBg">
        <pc:chgData name="Stephan Bisser" userId="6bf20ff3-45cc-4984-bdac-2b7c4f21b79f" providerId="ADAL" clId="{9757CC33-595A-49D3-9B1B-031FD536B629}" dt="2018-10-17T10:36:05.626" v="2001"/>
        <pc:sldMkLst>
          <pc:docMk/>
          <pc:sldMk cId="1619754024" sldId="267"/>
        </pc:sldMkLst>
        <pc:spChg chg="del">
          <ac:chgData name="Stephan Bisser" userId="6bf20ff3-45cc-4984-bdac-2b7c4f21b79f" providerId="ADAL" clId="{9757CC33-595A-49D3-9B1B-031FD536B629}" dt="2018-10-02T09:27:59.168" v="325"/>
          <ac:spMkLst>
            <pc:docMk/>
            <pc:sldMk cId="1619754024" sldId="267"/>
            <ac:spMk id="2" creationId="{CDF47B42-8065-483C-9158-F6C150A42CD7}"/>
          </ac:spMkLst>
        </pc:spChg>
        <pc:spChg chg="del">
          <ac:chgData name="Stephan Bisser" userId="6bf20ff3-45cc-4984-bdac-2b7c4f21b79f" providerId="ADAL" clId="{9757CC33-595A-49D3-9B1B-031FD536B629}" dt="2018-10-02T09:27:59.168" v="325"/>
          <ac:spMkLst>
            <pc:docMk/>
            <pc:sldMk cId="1619754024" sldId="267"/>
            <ac:spMk id="3" creationId="{82A41429-557F-4D6C-ADF6-DFF5B593018B}"/>
          </ac:spMkLst>
        </pc:spChg>
        <pc:spChg chg="add mod">
          <ac:chgData name="Stephan Bisser" userId="6bf20ff3-45cc-4984-bdac-2b7c4f21b79f" providerId="ADAL" clId="{9757CC33-595A-49D3-9B1B-031FD536B629}" dt="2018-10-02T09:31:11.943" v="392" actId="1076"/>
          <ac:spMkLst>
            <pc:docMk/>
            <pc:sldMk cId="1619754024" sldId="267"/>
            <ac:spMk id="4" creationId="{E672F8F1-BF02-4EF5-AF28-F5AA736E4AE4}"/>
          </ac:spMkLst>
        </pc:spChg>
        <pc:spChg chg="add del mod">
          <ac:chgData name="Stephan Bisser" userId="6bf20ff3-45cc-4984-bdac-2b7c4f21b79f" providerId="ADAL" clId="{9757CC33-595A-49D3-9B1B-031FD536B629}" dt="2018-10-02T09:28:47.723" v="342"/>
          <ac:spMkLst>
            <pc:docMk/>
            <pc:sldMk cId="1619754024" sldId="267"/>
            <ac:spMk id="5" creationId="{569344EF-C8F2-4559-A0B8-F324205B8BBB}"/>
          </ac:spMkLst>
        </pc:spChg>
        <pc:spChg chg="add del mod">
          <ac:chgData name="Stephan Bisser" userId="6bf20ff3-45cc-4984-bdac-2b7c4f21b79f" providerId="ADAL" clId="{9757CC33-595A-49D3-9B1B-031FD536B629}" dt="2018-10-02T09:28:38.230" v="339" actId="478"/>
          <ac:spMkLst>
            <pc:docMk/>
            <pc:sldMk cId="1619754024" sldId="267"/>
            <ac:spMk id="6" creationId="{15A9D143-E22A-4ADB-86A3-5744EA3476E5}"/>
          </ac:spMkLst>
        </pc:spChg>
        <pc:spChg chg="add del">
          <ac:chgData name="Stephan Bisser" userId="6bf20ff3-45cc-4984-bdac-2b7c4f21b79f" providerId="ADAL" clId="{9757CC33-595A-49D3-9B1B-031FD536B629}" dt="2018-10-02T09:28:09.930" v="327" actId="26606"/>
          <ac:spMkLst>
            <pc:docMk/>
            <pc:sldMk cId="1619754024" sldId="267"/>
            <ac:spMk id="11" creationId="{3B854194-185D-494D-905C-7C7CB2E30F6E}"/>
          </ac:spMkLst>
        </pc:spChg>
        <pc:spChg chg="add del">
          <ac:chgData name="Stephan Bisser" userId="6bf20ff3-45cc-4984-bdac-2b7c4f21b79f" providerId="ADAL" clId="{9757CC33-595A-49D3-9B1B-031FD536B629}" dt="2018-10-02T09:28:09.930" v="327" actId="26606"/>
          <ac:spMkLst>
            <pc:docMk/>
            <pc:sldMk cId="1619754024" sldId="267"/>
            <ac:spMk id="13" creationId="{B4F5FA0D-0104-4987-8241-EFF7C85B88DE}"/>
          </ac:spMkLst>
        </pc:spChg>
        <pc:picChg chg="add mod">
          <ac:chgData name="Stephan Bisser" userId="6bf20ff3-45cc-4984-bdac-2b7c4f21b79f" providerId="ADAL" clId="{9757CC33-595A-49D3-9B1B-031FD536B629}" dt="2018-10-02T09:29:48.476" v="349" actId="14861"/>
          <ac:picMkLst>
            <pc:docMk/>
            <pc:sldMk cId="1619754024" sldId="267"/>
            <ac:picMk id="10" creationId="{F9142C51-D27D-4E50-B5EA-FC0A321DACB8}"/>
          </ac:picMkLst>
        </pc:picChg>
        <pc:picChg chg="add del">
          <ac:chgData name="Stephan Bisser" userId="6bf20ff3-45cc-4984-bdac-2b7c4f21b79f" providerId="ADAL" clId="{9757CC33-595A-49D3-9B1B-031FD536B629}" dt="2018-10-02T09:28:09.930" v="327" actId="26606"/>
          <ac:picMkLst>
            <pc:docMk/>
            <pc:sldMk cId="1619754024" sldId="267"/>
            <ac:picMk id="15" creationId="{2897127E-6CEF-446C-BE87-93B7C46E49D1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2274367102" sldId="268"/>
        </pc:sldMkLst>
        <pc:spChg chg="del">
          <ac:chgData name="Stephan Bisser" userId="6bf20ff3-45cc-4984-bdac-2b7c4f21b79f" providerId="ADAL" clId="{9757CC33-595A-49D3-9B1B-031FD536B629}" dt="2018-10-02T09:29:11.156" v="344"/>
          <ac:spMkLst>
            <pc:docMk/>
            <pc:sldMk cId="2274367102" sldId="268"/>
            <ac:spMk id="2" creationId="{5BC58691-96D8-4B67-B395-96D9728615C1}"/>
          </ac:spMkLst>
        </pc:spChg>
        <pc:spChg chg="del">
          <ac:chgData name="Stephan Bisser" userId="6bf20ff3-45cc-4984-bdac-2b7c4f21b79f" providerId="ADAL" clId="{9757CC33-595A-49D3-9B1B-031FD536B629}" dt="2018-10-02T09:29:11.156" v="344"/>
          <ac:spMkLst>
            <pc:docMk/>
            <pc:sldMk cId="2274367102" sldId="268"/>
            <ac:spMk id="3" creationId="{8B1362FE-D3F0-4BFD-966F-A2D982C9EEC2}"/>
          </ac:spMkLst>
        </pc:spChg>
        <pc:spChg chg="del">
          <ac:chgData name="Stephan Bisser" userId="6bf20ff3-45cc-4984-bdac-2b7c4f21b79f" providerId="ADAL" clId="{9757CC33-595A-49D3-9B1B-031FD536B629}" dt="2018-10-02T09:29:11.156" v="344"/>
          <ac:spMkLst>
            <pc:docMk/>
            <pc:sldMk cId="2274367102" sldId="268"/>
            <ac:spMk id="4" creationId="{248F73D3-B049-46C7-B0F9-E1A5206DAB0A}"/>
          </ac:spMkLst>
        </pc:spChg>
        <pc:spChg chg="add mod">
          <ac:chgData name="Stephan Bisser" userId="6bf20ff3-45cc-4984-bdac-2b7c4f21b79f" providerId="ADAL" clId="{9757CC33-595A-49D3-9B1B-031FD536B629}" dt="2018-10-02T09:29:28.076" v="345"/>
          <ac:spMkLst>
            <pc:docMk/>
            <pc:sldMk cId="2274367102" sldId="268"/>
            <ac:spMk id="5" creationId="{2973470E-E32C-4C85-99F8-4F9A8AD6A4C9}"/>
          </ac:spMkLst>
        </pc:spChg>
        <pc:spChg chg="add del mod">
          <ac:chgData name="Stephan Bisser" userId="6bf20ff3-45cc-4984-bdac-2b7c4f21b79f" providerId="ADAL" clId="{9757CC33-595A-49D3-9B1B-031FD536B629}" dt="2018-10-02T09:29:32.001" v="346"/>
          <ac:spMkLst>
            <pc:docMk/>
            <pc:sldMk cId="2274367102" sldId="268"/>
            <ac:spMk id="6" creationId="{77AEC85A-8C7B-4E46-BED2-AABE7506F971}"/>
          </ac:spMkLst>
        </pc:spChg>
        <pc:picChg chg="add mod">
          <ac:chgData name="Stephan Bisser" userId="6bf20ff3-45cc-4984-bdac-2b7c4f21b79f" providerId="ADAL" clId="{9757CC33-595A-49D3-9B1B-031FD536B629}" dt="2018-10-02T09:30:08.272" v="350" actId="14861"/>
          <ac:picMkLst>
            <pc:docMk/>
            <pc:sldMk cId="2274367102" sldId="268"/>
            <ac:picMk id="7" creationId="{2C6169C3-5115-44C7-8A39-BFDEC84EFF90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2304084697" sldId="269"/>
        </pc:sldMkLst>
        <pc:spChg chg="mod">
          <ac:chgData name="Stephan Bisser" userId="6bf20ff3-45cc-4984-bdac-2b7c4f21b79f" providerId="ADAL" clId="{9757CC33-595A-49D3-9B1B-031FD536B629}" dt="2018-10-02T09:30:57.751" v="388" actId="313"/>
          <ac:spMkLst>
            <pc:docMk/>
            <pc:sldMk cId="2304084697" sldId="269"/>
            <ac:spMk id="2" creationId="{3FEAF405-422E-45A8-8B8E-C599A3D8ABEF}"/>
          </ac:spMkLst>
        </pc:spChg>
        <pc:spChg chg="del">
          <ac:chgData name="Stephan Bisser" userId="6bf20ff3-45cc-4984-bdac-2b7c4f21b79f" providerId="ADAL" clId="{9757CC33-595A-49D3-9B1B-031FD536B629}" dt="2018-10-02T09:30:33.921" v="353"/>
          <ac:spMkLst>
            <pc:docMk/>
            <pc:sldMk cId="2304084697" sldId="269"/>
            <ac:spMk id="3" creationId="{76450086-1DCB-45E4-B5EA-A88217FB17B1}"/>
          </ac:spMkLst>
        </pc:spChg>
        <pc:picChg chg="add mod">
          <ac:chgData name="Stephan Bisser" userId="6bf20ff3-45cc-4984-bdac-2b7c4f21b79f" providerId="ADAL" clId="{9757CC33-595A-49D3-9B1B-031FD536B629}" dt="2018-10-02T09:30:39.663" v="354" actId="14861"/>
          <ac:picMkLst>
            <pc:docMk/>
            <pc:sldMk cId="2304084697" sldId="269"/>
            <ac:picMk id="4" creationId="{9B9D9142-54D2-47EA-9D0E-3BAA3230F301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2786842177" sldId="270"/>
        </pc:sldMkLst>
        <pc:spChg chg="add del mod">
          <ac:chgData name="Stephan Bisser" userId="6bf20ff3-45cc-4984-bdac-2b7c4f21b79f" providerId="ADAL" clId="{9757CC33-595A-49D3-9B1B-031FD536B629}" dt="2018-10-02T09:31:24.240" v="397"/>
          <ac:spMkLst>
            <pc:docMk/>
            <pc:sldMk cId="2786842177" sldId="270"/>
            <ac:spMk id="3" creationId="{AFA9567C-8746-4083-930E-D10BB03EBE24}"/>
          </ac:spMkLst>
        </pc:spChg>
        <pc:spChg chg="mod">
          <ac:chgData name="Stephan Bisser" userId="6bf20ff3-45cc-4984-bdac-2b7c4f21b79f" providerId="ADAL" clId="{9757CC33-595A-49D3-9B1B-031FD536B629}" dt="2018-10-02T09:31:35.797" v="400"/>
          <ac:spMkLst>
            <pc:docMk/>
            <pc:sldMk cId="2786842177" sldId="270"/>
            <ac:spMk id="4" creationId="{E672F8F1-BF02-4EF5-AF28-F5AA736E4AE4}"/>
          </ac:spMkLst>
        </pc:spChg>
        <pc:picChg chg="add del">
          <ac:chgData name="Stephan Bisser" userId="6bf20ff3-45cc-4984-bdac-2b7c4f21b79f" providerId="ADAL" clId="{9757CC33-595A-49D3-9B1B-031FD536B629}" dt="2018-10-02T09:31:23.030" v="396" actId="478"/>
          <ac:picMkLst>
            <pc:docMk/>
            <pc:sldMk cId="2786842177" sldId="270"/>
            <ac:picMk id="6" creationId="{211A5018-91EB-42DC-AE2E-CB1E7A2547CB}"/>
          </ac:picMkLst>
        </pc:picChg>
        <pc:picChg chg="add mod">
          <ac:chgData name="Stephan Bisser" userId="6bf20ff3-45cc-4984-bdac-2b7c4f21b79f" providerId="ADAL" clId="{9757CC33-595A-49D3-9B1B-031FD536B629}" dt="2018-10-02T09:31:30.301" v="398" actId="14861"/>
          <ac:picMkLst>
            <pc:docMk/>
            <pc:sldMk cId="2786842177" sldId="270"/>
            <ac:picMk id="7" creationId="{B742DFAE-A6AB-4074-8CE6-75E7E01AE67B}"/>
          </ac:picMkLst>
        </pc:picChg>
        <pc:picChg chg="del">
          <ac:chgData name="Stephan Bisser" userId="6bf20ff3-45cc-4984-bdac-2b7c4f21b79f" providerId="ADAL" clId="{9757CC33-595A-49D3-9B1B-031FD536B629}" dt="2018-10-02T09:31:20.671" v="394" actId="478"/>
          <ac:picMkLst>
            <pc:docMk/>
            <pc:sldMk cId="2786842177" sldId="270"/>
            <ac:picMk id="10" creationId="{F9142C51-D27D-4E50-B5EA-FC0A321DACB8}"/>
          </ac:picMkLst>
        </pc:picChg>
      </pc:sldChg>
      <pc:sldChg chg="addSp modSp add modTransition modAnim">
        <pc:chgData name="Stephan Bisser" userId="6bf20ff3-45cc-4984-bdac-2b7c4f21b79f" providerId="ADAL" clId="{9757CC33-595A-49D3-9B1B-031FD536B629}" dt="2018-10-17T10:37:01.351" v="2002"/>
        <pc:sldMkLst>
          <pc:docMk/>
          <pc:sldMk cId="359743389" sldId="271"/>
        </pc:sldMkLst>
        <pc:spChg chg="add mod">
          <ac:chgData name="Stephan Bisser" userId="6bf20ff3-45cc-4984-bdac-2b7c4f21b79f" providerId="ADAL" clId="{9757CC33-595A-49D3-9B1B-031FD536B629}" dt="2018-10-02T09:32:48.786" v="434" actId="20577"/>
          <ac:spMkLst>
            <pc:docMk/>
            <pc:sldMk cId="359743389" sldId="271"/>
            <ac:spMk id="2" creationId="{BF1FEB7B-09F5-49C0-BDD2-BE7CD803DB07}"/>
          </ac:spMkLst>
        </pc:spChg>
        <pc:spChg chg="add mod">
          <ac:chgData name="Stephan Bisser" userId="6bf20ff3-45cc-4984-bdac-2b7c4f21b79f" providerId="ADAL" clId="{9757CC33-595A-49D3-9B1B-031FD536B629}" dt="2018-10-02T09:32:54.092" v="438" actId="5793"/>
          <ac:spMkLst>
            <pc:docMk/>
            <pc:sldMk cId="359743389" sldId="271"/>
            <ac:spMk id="3" creationId="{A3D1A3B9-8DDA-44B5-92F6-0BCFDD85F7B8}"/>
          </ac:spMkLst>
        </pc:spChg>
      </pc:sldChg>
      <pc:sldChg chg="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589486279" sldId="272"/>
        </pc:sldMkLst>
        <pc:spChg chg="mod">
          <ac:chgData name="Stephan Bisser" userId="6bf20ff3-45cc-4984-bdac-2b7c4f21b79f" providerId="ADAL" clId="{9757CC33-595A-49D3-9B1B-031FD536B629}" dt="2018-10-02T09:37:05.370" v="450" actId="1076"/>
          <ac:spMkLst>
            <pc:docMk/>
            <pc:sldMk cId="1589486279" sldId="272"/>
            <ac:spMk id="6" creationId="{4A6972DB-4BD2-400F-BCE2-6F7ED2E2E96C}"/>
          </ac:spMkLst>
        </pc:spChg>
      </pc:sldChg>
      <pc:sldChg chg="addSp delSp modSp add modTransition modAnim">
        <pc:chgData name="Stephan Bisser" userId="6bf20ff3-45cc-4984-bdac-2b7c4f21b79f" providerId="ADAL" clId="{9757CC33-595A-49D3-9B1B-031FD536B629}" dt="2018-10-17T10:36:05.626" v="2001"/>
        <pc:sldMkLst>
          <pc:docMk/>
          <pc:sldMk cId="3392063693" sldId="273"/>
        </pc:sldMkLst>
        <pc:spChg chg="add mod">
          <ac:chgData name="Stephan Bisser" userId="6bf20ff3-45cc-4984-bdac-2b7c4f21b79f" providerId="ADAL" clId="{9757CC33-595A-49D3-9B1B-031FD536B629}" dt="2018-10-02T09:37:17.289" v="453"/>
          <ac:spMkLst>
            <pc:docMk/>
            <pc:sldMk cId="3392063693" sldId="273"/>
            <ac:spMk id="2" creationId="{A72AE4E8-7EC1-4C79-BF95-1387D28CA2D8}"/>
          </ac:spMkLst>
        </pc:spChg>
        <pc:spChg chg="add mod">
          <ac:chgData name="Stephan Bisser" userId="6bf20ff3-45cc-4984-bdac-2b7c4f21b79f" providerId="ADAL" clId="{9757CC33-595A-49D3-9B1B-031FD536B629}" dt="2018-10-02T09:39:45.438" v="580" actId="1076"/>
          <ac:spMkLst>
            <pc:docMk/>
            <pc:sldMk cId="3392063693" sldId="273"/>
            <ac:spMk id="3" creationId="{5C7B8B6D-373C-44FF-8E90-A7CE0D3FF22B}"/>
          </ac:spMkLst>
        </pc:spChg>
        <pc:spChg chg="mod topLvl">
          <ac:chgData name="Stephan Bisser" userId="6bf20ff3-45cc-4984-bdac-2b7c4f21b79f" providerId="ADAL" clId="{9757CC33-595A-49D3-9B1B-031FD536B629}" dt="2018-10-02T09:40:37.926" v="624" actId="164"/>
          <ac:spMkLst>
            <pc:docMk/>
            <pc:sldMk cId="3392063693" sldId="273"/>
            <ac:spMk id="5" creationId="{7A378980-193F-46A8-8905-13C5D0C049AB}"/>
          </ac:spMkLst>
        </pc:spChg>
        <pc:spChg chg="mod topLvl">
          <ac:chgData name="Stephan Bisser" userId="6bf20ff3-45cc-4984-bdac-2b7c4f21b79f" providerId="ADAL" clId="{9757CC33-595A-49D3-9B1B-031FD536B629}" dt="2018-10-02T09:40:37.926" v="624" actId="164"/>
          <ac:spMkLst>
            <pc:docMk/>
            <pc:sldMk cId="3392063693" sldId="273"/>
            <ac:spMk id="9" creationId="{A4212DA0-8AC1-4C39-9070-5F55A7BB70C8}"/>
          </ac:spMkLst>
        </pc:spChg>
        <pc:spChg chg="mod topLvl">
          <ac:chgData name="Stephan Bisser" userId="6bf20ff3-45cc-4984-bdac-2b7c4f21b79f" providerId="ADAL" clId="{9757CC33-595A-49D3-9B1B-031FD536B629}" dt="2018-10-02T09:40:37.926" v="624" actId="164"/>
          <ac:spMkLst>
            <pc:docMk/>
            <pc:sldMk cId="3392063693" sldId="273"/>
            <ac:spMk id="13" creationId="{B55A85ED-A17D-432F-B67F-D09822C28951}"/>
          </ac:spMkLst>
        </pc:spChg>
        <pc:grpChg chg="add del mod">
          <ac:chgData name="Stephan Bisser" userId="6bf20ff3-45cc-4984-bdac-2b7c4f21b79f" providerId="ADAL" clId="{9757CC33-595A-49D3-9B1B-031FD536B629}" dt="2018-10-02T09:39:27.118" v="562" actId="165"/>
          <ac:grpSpMkLst>
            <pc:docMk/>
            <pc:sldMk cId="3392063693" sldId="273"/>
            <ac:grpSpMk id="4" creationId="{45056795-7CE6-4F6E-A914-BA1DAEDC85CB}"/>
          </ac:grpSpMkLst>
        </pc:grpChg>
        <pc:grpChg chg="del mod topLvl">
          <ac:chgData name="Stephan Bisser" userId="6bf20ff3-45cc-4984-bdac-2b7c4f21b79f" providerId="ADAL" clId="{9757CC33-595A-49D3-9B1B-031FD536B629}" dt="2018-10-02T09:40:21.277" v="622" actId="165"/>
          <ac:grpSpMkLst>
            <pc:docMk/>
            <pc:sldMk cId="3392063693" sldId="273"/>
            <ac:grpSpMk id="6" creationId="{88F57857-029F-4922-A3D9-13F6BE3FF14F}"/>
          </ac:grpSpMkLst>
        </pc:grpChg>
        <pc:grpChg chg="del mod topLvl">
          <ac:chgData name="Stephan Bisser" userId="6bf20ff3-45cc-4984-bdac-2b7c4f21b79f" providerId="ADAL" clId="{9757CC33-595A-49D3-9B1B-031FD536B629}" dt="2018-10-02T09:39:32.713" v="563" actId="165"/>
          <ac:grpSpMkLst>
            <pc:docMk/>
            <pc:sldMk cId="3392063693" sldId="273"/>
            <ac:grpSpMk id="7" creationId="{494B96F3-5F21-4C39-A0A7-5C701CB7C9EC}"/>
          </ac:grpSpMkLst>
        </pc:grpChg>
        <pc:grpChg chg="mod topLvl">
          <ac:chgData name="Stephan Bisser" userId="6bf20ff3-45cc-4984-bdac-2b7c4f21b79f" providerId="ADAL" clId="{9757CC33-595A-49D3-9B1B-031FD536B629}" dt="2018-10-02T09:40:37.926" v="624" actId="164"/>
          <ac:grpSpMkLst>
            <pc:docMk/>
            <pc:sldMk cId="3392063693" sldId="273"/>
            <ac:grpSpMk id="8" creationId="{F6168FA0-3C7B-45E0-891D-C9E9EFBB8731}"/>
          </ac:grpSpMkLst>
        </pc:grpChg>
        <pc:grpChg chg="mod topLvl">
          <ac:chgData name="Stephan Bisser" userId="6bf20ff3-45cc-4984-bdac-2b7c4f21b79f" providerId="ADAL" clId="{9757CC33-595A-49D3-9B1B-031FD536B629}" dt="2018-10-02T09:40:37.926" v="624" actId="164"/>
          <ac:grpSpMkLst>
            <pc:docMk/>
            <pc:sldMk cId="3392063693" sldId="273"/>
            <ac:grpSpMk id="12" creationId="{E5725D2F-52AE-4207-B0D6-CF97A6D5D492}"/>
          </ac:grpSpMkLst>
        </pc:grpChg>
        <pc:grpChg chg="add mod">
          <ac:chgData name="Stephan Bisser" userId="6bf20ff3-45cc-4984-bdac-2b7c4f21b79f" providerId="ADAL" clId="{9757CC33-595A-49D3-9B1B-031FD536B629}" dt="2018-10-02T09:40:37.926" v="624" actId="164"/>
          <ac:grpSpMkLst>
            <pc:docMk/>
            <pc:sldMk cId="3392063693" sldId="273"/>
            <ac:grpSpMk id="16" creationId="{5D968B6F-37C6-4DCD-B33E-CA9A70D33FC0}"/>
          </ac:grpSpMkLst>
        </pc:grpChg>
      </pc:sldChg>
      <pc:sldChg chg="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4239242854" sldId="274"/>
        </pc:sldMkLst>
        <pc:spChg chg="mod">
          <ac:chgData name="Stephan Bisser" userId="6bf20ff3-45cc-4984-bdac-2b7c4f21b79f" providerId="ADAL" clId="{9757CC33-595A-49D3-9B1B-031FD536B629}" dt="2018-10-02T09:41:21.208" v="638" actId="20577"/>
          <ac:spMkLst>
            <pc:docMk/>
            <pc:sldMk cId="4239242854" sldId="274"/>
            <ac:spMk id="2" creationId="{F16AAA1B-DDA2-4315-9616-89A62C88C324}"/>
          </ac:spMkLst>
        </pc:spChg>
      </pc:sldChg>
      <pc:sldChg chg="addSp delSp modSp add modTransition modAnim">
        <pc:chgData name="Stephan Bisser" userId="6bf20ff3-45cc-4984-bdac-2b7c4f21b79f" providerId="ADAL" clId="{9757CC33-595A-49D3-9B1B-031FD536B629}" dt="2018-10-17T10:36:05.626" v="2001"/>
        <pc:sldMkLst>
          <pc:docMk/>
          <pc:sldMk cId="1775566989" sldId="275"/>
        </pc:sldMkLst>
        <pc:spChg chg="add mod">
          <ac:chgData name="Stephan Bisser" userId="6bf20ff3-45cc-4984-bdac-2b7c4f21b79f" providerId="ADAL" clId="{9757CC33-595A-49D3-9B1B-031FD536B629}" dt="2018-10-02T09:41:31.468" v="641"/>
          <ac:spMkLst>
            <pc:docMk/>
            <pc:sldMk cId="1775566989" sldId="275"/>
            <ac:spMk id="2" creationId="{A830D457-FA7D-4573-B939-7D53CD080FF3}"/>
          </ac:spMkLst>
        </pc:spChg>
        <pc:spChg chg="add del mod">
          <ac:chgData name="Stephan Bisser" userId="6bf20ff3-45cc-4984-bdac-2b7c4f21b79f" providerId="ADAL" clId="{9757CC33-595A-49D3-9B1B-031FD536B629}" dt="2018-10-02T09:41:42.375" v="644" actId="478"/>
          <ac:spMkLst>
            <pc:docMk/>
            <pc:sldMk cId="1775566989" sldId="275"/>
            <ac:spMk id="3" creationId="{DBD49D9E-E9B0-45BE-9151-3E3749DC8A1A}"/>
          </ac:spMkLst>
        </pc:spChg>
        <pc:picChg chg="add mod">
          <ac:chgData name="Stephan Bisser" userId="6bf20ff3-45cc-4984-bdac-2b7c4f21b79f" providerId="ADAL" clId="{9757CC33-595A-49D3-9B1B-031FD536B629}" dt="2018-10-02T09:41:47.022" v="646" actId="1076"/>
          <ac:picMkLst>
            <pc:docMk/>
            <pc:sldMk cId="1775566989" sldId="275"/>
            <ac:picMk id="4" creationId="{6549F8E4-83FC-4A75-A901-86D19BA1EAEE}"/>
          </ac:picMkLst>
        </pc:picChg>
        <pc:picChg chg="add mod">
          <ac:chgData name="Stephan Bisser" userId="6bf20ff3-45cc-4984-bdac-2b7c4f21b79f" providerId="ADAL" clId="{9757CC33-595A-49D3-9B1B-031FD536B629}" dt="2018-10-02T09:41:49.440" v="647" actId="1076"/>
          <ac:picMkLst>
            <pc:docMk/>
            <pc:sldMk cId="1775566989" sldId="275"/>
            <ac:picMk id="5" creationId="{ED02B60C-5D0A-42B0-98A5-7D8FC46E57FE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478240636" sldId="276"/>
        </pc:sldMkLst>
        <pc:spChg chg="mod">
          <ac:chgData name="Stephan Bisser" userId="6bf20ff3-45cc-4984-bdac-2b7c4f21b79f" providerId="ADAL" clId="{9757CC33-595A-49D3-9B1B-031FD536B629}" dt="2018-10-02T10:05:46.868" v="649"/>
          <ac:spMkLst>
            <pc:docMk/>
            <pc:sldMk cId="478240636" sldId="276"/>
            <ac:spMk id="2" creationId="{DB467882-60D4-4064-B605-FCA202B42FF0}"/>
          </ac:spMkLst>
        </pc:spChg>
        <pc:spChg chg="del">
          <ac:chgData name="Stephan Bisser" userId="6bf20ff3-45cc-4984-bdac-2b7c4f21b79f" providerId="ADAL" clId="{9757CC33-595A-49D3-9B1B-031FD536B629}" dt="2018-10-02T10:05:54.249" v="650" actId="478"/>
          <ac:spMkLst>
            <pc:docMk/>
            <pc:sldMk cId="478240636" sldId="276"/>
            <ac:spMk id="3" creationId="{631E4082-9FCF-4CBA-9C40-3853770F8C57}"/>
          </ac:spMkLst>
        </pc:spChg>
        <pc:grpChg chg="add mod">
          <ac:chgData name="Stephan Bisser" userId="6bf20ff3-45cc-4984-bdac-2b7c4f21b79f" providerId="ADAL" clId="{9757CC33-595A-49D3-9B1B-031FD536B629}" dt="2018-10-02T10:06:00.504" v="652" actId="14861"/>
          <ac:grpSpMkLst>
            <pc:docMk/>
            <pc:sldMk cId="478240636" sldId="276"/>
            <ac:grpSpMk id="4" creationId="{FC8E4643-EDEE-4FA9-BCF1-7C955B0F9F8C}"/>
          </ac:grpSpMkLst>
        </pc:grpChg>
        <pc:cxnChg chg="mod">
          <ac:chgData name="Stephan Bisser" userId="6bf20ff3-45cc-4984-bdac-2b7c4f21b79f" providerId="ADAL" clId="{9757CC33-595A-49D3-9B1B-031FD536B629}" dt="2018-10-02T10:06:14.375" v="654" actId="1582"/>
          <ac:cxnSpMkLst>
            <pc:docMk/>
            <pc:sldMk cId="478240636" sldId="276"/>
            <ac:cxnSpMk id="7" creationId="{E833A768-B822-4614-B076-CEC77AC3EE2C}"/>
          </ac:cxnSpMkLst>
        </pc:cxnChg>
        <pc:cxnChg chg="mod">
          <ac:chgData name="Stephan Bisser" userId="6bf20ff3-45cc-4984-bdac-2b7c4f21b79f" providerId="ADAL" clId="{9757CC33-595A-49D3-9B1B-031FD536B629}" dt="2018-10-02T10:06:08.770" v="653" actId="1582"/>
          <ac:cxnSpMkLst>
            <pc:docMk/>
            <pc:sldMk cId="478240636" sldId="276"/>
            <ac:cxnSpMk id="8" creationId="{6D5456DD-30A7-4D4D-A26E-44C94B71D95B}"/>
          </ac:cxnSpMkLst>
        </pc:cxn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89621501" sldId="277"/>
        </pc:sldMkLst>
        <pc:spChg chg="add mod">
          <ac:chgData name="Stephan Bisser" userId="6bf20ff3-45cc-4984-bdac-2b7c4f21b79f" providerId="ADAL" clId="{9757CC33-595A-49D3-9B1B-031FD536B629}" dt="2018-10-02T10:06:36.056" v="660"/>
          <ac:spMkLst>
            <pc:docMk/>
            <pc:sldMk cId="89621501" sldId="277"/>
            <ac:spMk id="2" creationId="{44533B01-7BC4-499D-8241-873E8F454EA8}"/>
          </ac:spMkLst>
        </pc:spChg>
        <pc:spChg chg="add del mod">
          <ac:chgData name="Stephan Bisser" userId="6bf20ff3-45cc-4984-bdac-2b7c4f21b79f" providerId="ADAL" clId="{9757CC33-595A-49D3-9B1B-031FD536B629}" dt="2018-10-02T10:06:42.439" v="662" actId="478"/>
          <ac:spMkLst>
            <pc:docMk/>
            <pc:sldMk cId="89621501" sldId="277"/>
            <ac:spMk id="3" creationId="{00B62667-E7A3-4DD8-A5E7-212432E7F5F9}"/>
          </ac:spMkLst>
        </pc:spChg>
        <pc:picChg chg="add mod">
          <ac:chgData name="Stephan Bisser" userId="6bf20ff3-45cc-4984-bdac-2b7c4f21b79f" providerId="ADAL" clId="{9757CC33-595A-49D3-9B1B-031FD536B629}" dt="2018-10-02T10:07:01.810" v="694" actId="1037"/>
          <ac:picMkLst>
            <pc:docMk/>
            <pc:sldMk cId="89621501" sldId="277"/>
            <ac:picMk id="4" creationId="{D871CC6B-F95F-410F-9D39-288645A64059}"/>
          </ac:picMkLst>
        </pc:picChg>
        <pc:picChg chg="add mod">
          <ac:chgData name="Stephan Bisser" userId="6bf20ff3-45cc-4984-bdac-2b7c4f21b79f" providerId="ADAL" clId="{9757CC33-595A-49D3-9B1B-031FD536B629}" dt="2018-10-02T10:07:00.682" v="692" actId="1038"/>
          <ac:picMkLst>
            <pc:docMk/>
            <pc:sldMk cId="89621501" sldId="277"/>
            <ac:picMk id="5" creationId="{C0C328CA-FA18-4BFE-9A41-2B70D36D0B65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9T12:00:28.816" v="2070"/>
        <pc:sldMkLst>
          <pc:docMk/>
          <pc:sldMk cId="4202498474" sldId="278"/>
        </pc:sldMkLst>
        <pc:spChg chg="mod">
          <ac:chgData name="Stephan Bisser" userId="6bf20ff3-45cc-4984-bdac-2b7c4f21b79f" providerId="ADAL" clId="{9757CC33-595A-49D3-9B1B-031FD536B629}" dt="2018-10-02T10:07:10.739" v="699" actId="20577"/>
          <ac:spMkLst>
            <pc:docMk/>
            <pc:sldMk cId="4202498474" sldId="278"/>
            <ac:spMk id="2" creationId="{44533B01-7BC4-499D-8241-873E8F454EA8}"/>
          </ac:spMkLst>
        </pc:spChg>
        <pc:spChg chg="del">
          <ac:chgData name="Stephan Bisser" userId="6bf20ff3-45cc-4984-bdac-2b7c4f21b79f" providerId="ADAL" clId="{9757CC33-595A-49D3-9B1B-031FD536B629}" dt="2018-10-02T10:07:15.224" v="700"/>
          <ac:spMkLst>
            <pc:docMk/>
            <pc:sldMk cId="4202498474" sldId="278"/>
            <ac:spMk id="3" creationId="{00B62667-E7A3-4DD8-A5E7-212432E7F5F9}"/>
          </ac:spMkLst>
        </pc:spChg>
        <pc:picChg chg="add mod">
          <ac:chgData name="Stephan Bisser" userId="6bf20ff3-45cc-4984-bdac-2b7c4f21b79f" providerId="ADAL" clId="{9757CC33-595A-49D3-9B1B-031FD536B629}" dt="2018-10-02T10:07:22.272" v="702" actId="14861"/>
          <ac:picMkLst>
            <pc:docMk/>
            <pc:sldMk cId="4202498474" sldId="278"/>
            <ac:picMk id="4" creationId="{726C14A2-5E5D-4095-9465-15AD0E1F465D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3421380716" sldId="279"/>
        </pc:sldMkLst>
        <pc:spChg chg="mod">
          <ac:chgData name="Stephan Bisser" userId="6bf20ff3-45cc-4984-bdac-2b7c4f21b79f" providerId="ADAL" clId="{9757CC33-595A-49D3-9B1B-031FD536B629}" dt="2018-10-02T10:07:39.335" v="715" actId="20577"/>
          <ac:spMkLst>
            <pc:docMk/>
            <pc:sldMk cId="3421380716" sldId="279"/>
            <ac:spMk id="2" creationId="{44533B01-7BC4-499D-8241-873E8F454EA8}"/>
          </ac:spMkLst>
        </pc:spChg>
        <pc:spChg chg="del">
          <ac:chgData name="Stephan Bisser" userId="6bf20ff3-45cc-4984-bdac-2b7c4f21b79f" providerId="ADAL" clId="{9757CC33-595A-49D3-9B1B-031FD536B629}" dt="2018-10-02T10:07:44.763" v="716"/>
          <ac:spMkLst>
            <pc:docMk/>
            <pc:sldMk cId="3421380716" sldId="279"/>
            <ac:spMk id="3" creationId="{00B62667-E7A3-4DD8-A5E7-212432E7F5F9}"/>
          </ac:spMkLst>
        </pc:spChg>
        <pc:picChg chg="add mod">
          <ac:chgData name="Stephan Bisser" userId="6bf20ff3-45cc-4984-bdac-2b7c4f21b79f" providerId="ADAL" clId="{9757CC33-595A-49D3-9B1B-031FD536B629}" dt="2018-10-08T10:43:53.652" v="1391" actId="1076"/>
          <ac:picMkLst>
            <pc:docMk/>
            <pc:sldMk cId="3421380716" sldId="279"/>
            <ac:picMk id="4" creationId="{E356BB84-D691-47F1-94C9-37E350A47C78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3125738169" sldId="280"/>
        </pc:sldMkLst>
        <pc:spChg chg="mod">
          <ac:chgData name="Stephan Bisser" userId="6bf20ff3-45cc-4984-bdac-2b7c4f21b79f" providerId="ADAL" clId="{9757CC33-595A-49D3-9B1B-031FD536B629}" dt="2018-10-02T10:07:55.716" v="718"/>
          <ac:spMkLst>
            <pc:docMk/>
            <pc:sldMk cId="3125738169" sldId="280"/>
            <ac:spMk id="2" creationId="{44533B01-7BC4-499D-8241-873E8F454EA8}"/>
          </ac:spMkLst>
        </pc:spChg>
        <pc:spChg chg="del">
          <ac:chgData name="Stephan Bisser" userId="6bf20ff3-45cc-4984-bdac-2b7c4f21b79f" providerId="ADAL" clId="{9757CC33-595A-49D3-9B1B-031FD536B629}" dt="2018-10-02T10:08:03.361" v="719"/>
          <ac:spMkLst>
            <pc:docMk/>
            <pc:sldMk cId="3125738169" sldId="280"/>
            <ac:spMk id="3" creationId="{00B62667-E7A3-4DD8-A5E7-212432E7F5F9}"/>
          </ac:spMkLst>
        </pc:spChg>
        <pc:graphicFrameChg chg="add mod">
          <ac:chgData name="Stephan Bisser" userId="6bf20ff3-45cc-4984-bdac-2b7c4f21b79f" providerId="ADAL" clId="{9757CC33-595A-49D3-9B1B-031FD536B629}" dt="2018-10-02T10:08:16.854" v="724" actId="1035"/>
          <ac:graphicFrameMkLst>
            <pc:docMk/>
            <pc:sldMk cId="3125738169" sldId="280"/>
            <ac:graphicFrameMk id="4" creationId="{2214AF8E-EC2E-4D5E-8F2A-B45AB38B2246}"/>
          </ac:graphicFrameMkLst>
        </pc:graphicFrameChg>
      </pc:sldChg>
      <pc:sldChg chg="addSp delSp modSp add modTransition modAnim">
        <pc:chgData name="Stephan Bisser" userId="6bf20ff3-45cc-4984-bdac-2b7c4f21b79f" providerId="ADAL" clId="{9757CC33-595A-49D3-9B1B-031FD536B629}" dt="2018-10-17T10:38:20.520" v="2004"/>
        <pc:sldMkLst>
          <pc:docMk/>
          <pc:sldMk cId="879879840" sldId="281"/>
        </pc:sldMkLst>
        <pc:spChg chg="del">
          <ac:chgData name="Stephan Bisser" userId="6bf20ff3-45cc-4984-bdac-2b7c4f21b79f" providerId="ADAL" clId="{9757CC33-595A-49D3-9B1B-031FD536B629}" dt="2018-10-02T10:08:31.150" v="726"/>
          <ac:spMkLst>
            <pc:docMk/>
            <pc:sldMk cId="879879840" sldId="281"/>
            <ac:spMk id="2" creationId="{2C149CAE-6A56-4A5E-A673-E9F95069A864}"/>
          </ac:spMkLst>
        </pc:spChg>
        <pc:spChg chg="del">
          <ac:chgData name="Stephan Bisser" userId="6bf20ff3-45cc-4984-bdac-2b7c4f21b79f" providerId="ADAL" clId="{9757CC33-595A-49D3-9B1B-031FD536B629}" dt="2018-10-02T10:08:31.150" v="726"/>
          <ac:spMkLst>
            <pc:docMk/>
            <pc:sldMk cId="879879840" sldId="281"/>
            <ac:spMk id="3" creationId="{35A685BD-0CBF-4198-86F6-9B53DCBB3D9A}"/>
          </ac:spMkLst>
        </pc:spChg>
        <pc:spChg chg="add mod">
          <ac:chgData name="Stephan Bisser" userId="6bf20ff3-45cc-4984-bdac-2b7c4f21b79f" providerId="ADAL" clId="{9757CC33-595A-49D3-9B1B-031FD536B629}" dt="2018-10-02T10:09:31.825" v="815" actId="20577"/>
          <ac:spMkLst>
            <pc:docMk/>
            <pc:sldMk cId="879879840" sldId="281"/>
            <ac:spMk id="5" creationId="{1FB18B62-1D25-492B-A172-7766B0F43C7A}"/>
          </ac:spMkLst>
        </pc:spChg>
        <pc:picChg chg="add mod">
          <ac:chgData name="Stephan Bisser" userId="6bf20ff3-45cc-4984-bdac-2b7c4f21b79f" providerId="ADAL" clId="{9757CC33-595A-49D3-9B1B-031FD536B629}" dt="2018-10-02T10:08:35.271" v="738" actId="1035"/>
          <ac:picMkLst>
            <pc:docMk/>
            <pc:sldMk cId="879879840" sldId="281"/>
            <ac:picMk id="4" creationId="{2F012C4F-54AF-4A0A-A410-587A83E0EB97}"/>
          </ac:picMkLst>
        </pc:picChg>
      </pc:sldChg>
      <pc:sldChg chg="addSp delSp modSp add del modTransition addAnim delAnim modAnim">
        <pc:chgData name="Stephan Bisser" userId="6bf20ff3-45cc-4984-bdac-2b7c4f21b79f" providerId="ADAL" clId="{9757CC33-595A-49D3-9B1B-031FD536B629}" dt="2018-10-17T10:36:05.626" v="2001"/>
        <pc:sldMkLst>
          <pc:docMk/>
          <pc:sldMk cId="1715581206" sldId="408"/>
        </pc:sldMkLst>
        <pc:spChg chg="add del mod">
          <ac:chgData name="Stephan Bisser" userId="6bf20ff3-45cc-4984-bdac-2b7c4f21b79f" providerId="ADAL" clId="{9757CC33-595A-49D3-9B1B-031FD536B629}" dt="2018-10-02T10:57:01.234" v="1337" actId="478"/>
          <ac:spMkLst>
            <pc:docMk/>
            <pc:sldMk cId="1715581206" sldId="408"/>
            <ac:spMk id="2" creationId="{F84E8334-AC35-46CA-8A90-05EDA29D8F1B}"/>
          </ac:spMkLst>
        </pc:spChg>
        <pc:spChg chg="add del mod">
          <ac:chgData name="Stephan Bisser" userId="6bf20ff3-45cc-4984-bdac-2b7c4f21b79f" providerId="ADAL" clId="{9757CC33-595A-49D3-9B1B-031FD536B629}" dt="2018-10-02T10:56:59.874" v="1336" actId="478"/>
          <ac:spMkLst>
            <pc:docMk/>
            <pc:sldMk cId="1715581206" sldId="408"/>
            <ac:spMk id="3" creationId="{D834F6BC-069B-4FEB-90C9-39FC5D65AE70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43" creationId="{FC281116-E821-4621-B6E1-1FCECA271176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44" creationId="{151CBEF6-85DE-48B6-B833-829548DC7ECA}"/>
          </ac:spMkLst>
        </pc:spChg>
        <pc:spChg chg="mod">
          <ac:chgData name="Stephan Bisser" userId="6bf20ff3-45cc-4984-bdac-2b7c4f21b79f" providerId="ADAL" clId="{9757CC33-595A-49D3-9B1B-031FD536B629}" dt="2018-10-02T10:58:19.014" v="1342" actId="1037"/>
          <ac:spMkLst>
            <pc:docMk/>
            <pc:sldMk cId="1715581206" sldId="408"/>
            <ac:spMk id="46" creationId="{6D49B75E-E04E-4DAA-A129-0E630D41934D}"/>
          </ac:spMkLst>
        </pc:spChg>
        <pc:spChg chg="mod">
          <ac:chgData name="Stephan Bisser" userId="6bf20ff3-45cc-4984-bdac-2b7c4f21b79f" providerId="ADAL" clId="{9757CC33-595A-49D3-9B1B-031FD536B629}" dt="2018-10-02T10:58:15.484" v="1341" actId="207"/>
          <ac:spMkLst>
            <pc:docMk/>
            <pc:sldMk cId="1715581206" sldId="408"/>
            <ac:spMk id="47" creationId="{774A31AF-0676-4782-B8F8-4B0FCD9AECE9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49" creationId="{634B7457-89FA-42DA-8ED6-E09AA99B4EE3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50" creationId="{A5223876-59E6-44E0-B39C-D54BAA537B56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52" creationId="{AB3AA5C5-437D-4152-A42C-C2A957DBBCF5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53" creationId="{0E601A26-0B9C-4256-9C68-7173A889EE4B}"/>
          </ac:spMkLst>
        </pc:spChg>
        <pc:spChg chg="mod">
          <ac:chgData name="Stephan Bisser" userId="6bf20ff3-45cc-4984-bdac-2b7c4f21b79f" providerId="ADAL" clId="{9757CC33-595A-49D3-9B1B-031FD536B629}" dt="2018-10-02T10:59:33.810" v="1345" actId="207"/>
          <ac:spMkLst>
            <pc:docMk/>
            <pc:sldMk cId="1715581206" sldId="408"/>
            <ac:spMk id="56" creationId="{1AB80F65-8588-4EBE-AE1B-63D78C6057DD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58" creationId="{F3109B84-1397-4788-8B87-BFCEA9A2D944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59" creationId="{C614E44A-98C5-40DC-9D34-BC25E999BE45}"/>
          </ac:spMkLst>
        </pc:spChg>
        <pc:spChg chg="mod">
          <ac:chgData name="Stephan Bisser" userId="6bf20ff3-45cc-4984-bdac-2b7c4f21b79f" providerId="ADAL" clId="{9757CC33-595A-49D3-9B1B-031FD536B629}" dt="2018-10-02T10:59:22.720" v="1344" actId="207"/>
          <ac:spMkLst>
            <pc:docMk/>
            <pc:sldMk cId="1715581206" sldId="408"/>
            <ac:spMk id="61" creationId="{210E2B73-0CCD-49C6-8937-1434586D552E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63" creationId="{DF032C80-0042-43F0-BADE-B744F46C8BE7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64" creationId="{5ECF3290-B140-4550-A779-EEE31A7B3D19}"/>
          </ac:spMkLst>
        </pc:spChg>
        <pc:spChg chg="mod">
          <ac:chgData name="Stephan Bisser" userId="6bf20ff3-45cc-4984-bdac-2b7c4f21b79f" providerId="ADAL" clId="{9757CC33-595A-49D3-9B1B-031FD536B629}" dt="2018-10-02T10:59:38.399" v="1348" actId="207"/>
          <ac:spMkLst>
            <pc:docMk/>
            <pc:sldMk cId="1715581206" sldId="408"/>
            <ac:spMk id="66" creationId="{F09AD3D9-C1A3-4E6D-9605-89F6FB397E3A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68" creationId="{19704A85-C713-4004-A4C7-448AA7C807B9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69" creationId="{F06B79B7-F8A1-4F0E-9976-CB28DE104C64}"/>
          </ac:spMkLst>
        </pc:spChg>
        <pc:spChg chg="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70" creationId="{0C3B134B-981B-4F91-8D70-5C2B3B630553}"/>
          </ac:spMkLst>
        </pc:spChg>
        <pc:spChg chg="mod topLvl">
          <ac:chgData name="Stephan Bisser" userId="6bf20ff3-45cc-4984-bdac-2b7c4f21b79f" providerId="ADAL" clId="{9757CC33-595A-49D3-9B1B-031FD536B629}" dt="2018-10-02T11:01:00.205" v="1374" actId="478"/>
          <ac:spMkLst>
            <pc:docMk/>
            <pc:sldMk cId="1715581206" sldId="408"/>
            <ac:spMk id="72" creationId="{DC938551-D682-4560-8B90-A814F52600B0}"/>
          </ac:spMkLst>
        </pc:spChg>
        <pc:spChg chg="del mod">
          <ac:chgData name="Stephan Bisser" userId="6bf20ff3-45cc-4984-bdac-2b7c4f21b79f" providerId="ADAL" clId="{9757CC33-595A-49D3-9B1B-031FD536B629}" dt="2018-10-02T11:00:55.115" v="1370" actId="478"/>
          <ac:spMkLst>
            <pc:docMk/>
            <pc:sldMk cId="1715581206" sldId="408"/>
            <ac:spMk id="74" creationId="{A62284A2-E881-481C-9C98-D8524CDA2BF3}"/>
          </ac:spMkLst>
        </pc:spChg>
        <pc:spChg chg="del mod">
          <ac:chgData name="Stephan Bisser" userId="6bf20ff3-45cc-4984-bdac-2b7c4f21b79f" providerId="ADAL" clId="{9757CC33-595A-49D3-9B1B-031FD536B629}" dt="2018-10-02T11:00:58.748" v="1373" actId="478"/>
          <ac:spMkLst>
            <pc:docMk/>
            <pc:sldMk cId="1715581206" sldId="408"/>
            <ac:spMk id="75" creationId="{77BE6C58-6459-462E-A1B1-55896452DD66}"/>
          </ac:spMkLst>
        </pc:spChg>
        <pc:spChg chg="del mod topLvl">
          <ac:chgData name="Stephan Bisser" userId="6bf20ff3-45cc-4984-bdac-2b7c4f21b79f" providerId="ADAL" clId="{9757CC33-595A-49D3-9B1B-031FD536B629}" dt="2018-10-02T11:01:00.205" v="1374" actId="478"/>
          <ac:spMkLst>
            <pc:docMk/>
            <pc:sldMk cId="1715581206" sldId="408"/>
            <ac:spMk id="76" creationId="{01496140-6D95-45F1-A1F9-0B6258CB9758}"/>
          </ac:spMkLst>
        </pc:spChg>
        <pc:spChg chg="del mod">
          <ac:chgData name="Stephan Bisser" userId="6bf20ff3-45cc-4984-bdac-2b7c4f21b79f" providerId="ADAL" clId="{9757CC33-595A-49D3-9B1B-031FD536B629}" dt="2018-10-02T11:00:42.970" v="1350" actId="478"/>
          <ac:spMkLst>
            <pc:docMk/>
            <pc:sldMk cId="1715581206" sldId="408"/>
            <ac:spMk id="77" creationId="{18D3D3FF-A30A-46E3-BBE5-E11C5273C062}"/>
          </ac:spMkLst>
        </pc:spChg>
        <pc:spChg chg="del mod">
          <ac:chgData name="Stephan Bisser" userId="6bf20ff3-45cc-4984-bdac-2b7c4f21b79f" providerId="ADAL" clId="{9757CC33-595A-49D3-9B1B-031FD536B629}" dt="2018-10-02T11:00:44.396" v="1351" actId="478"/>
          <ac:spMkLst>
            <pc:docMk/>
            <pc:sldMk cId="1715581206" sldId="408"/>
            <ac:spMk id="78" creationId="{014A3B5D-B95B-4A5B-AD26-2D0AFBFBA510}"/>
          </ac:spMkLst>
        </pc:spChg>
        <pc:spChg chg="del mod">
          <ac:chgData name="Stephan Bisser" userId="6bf20ff3-45cc-4984-bdac-2b7c4f21b79f" providerId="ADAL" clId="{9757CC33-595A-49D3-9B1B-031FD536B629}" dt="2018-10-02T11:00:49.598" v="1355" actId="478"/>
          <ac:spMkLst>
            <pc:docMk/>
            <pc:sldMk cId="1715581206" sldId="408"/>
            <ac:spMk id="79" creationId="{3DAAE70C-16B6-4685-B597-ABB4BA9F32F7}"/>
          </ac:spMkLst>
        </pc:spChg>
        <pc:spChg chg="del mod">
          <ac:chgData name="Stephan Bisser" userId="6bf20ff3-45cc-4984-bdac-2b7c4f21b79f" providerId="ADAL" clId="{9757CC33-595A-49D3-9B1B-031FD536B629}" dt="2018-10-02T11:00:47.861" v="1354" actId="478"/>
          <ac:spMkLst>
            <pc:docMk/>
            <pc:sldMk cId="1715581206" sldId="408"/>
            <ac:spMk id="80" creationId="{764636A6-0D9E-4DB2-9A84-254B5FF4E1C2}"/>
          </ac:spMkLst>
        </pc:spChg>
        <pc:spChg chg="mod">
          <ac:chgData name="Stephan Bisser" userId="6bf20ff3-45cc-4984-bdac-2b7c4f21b79f" providerId="ADAL" clId="{9757CC33-595A-49D3-9B1B-031FD536B629}" dt="2018-10-02T11:02:08.001" v="1384" actId="12789"/>
          <ac:spMkLst>
            <pc:docMk/>
            <pc:sldMk cId="1715581206" sldId="408"/>
            <ac:spMk id="81" creationId="{5BBF045A-97F1-4493-AA7F-34C4E80411CD}"/>
          </ac:spMkLst>
        </pc:spChg>
        <pc:spChg chg="add 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82" creationId="{8BEDC400-51BB-40BE-BDF5-57652D25E4E6}"/>
          </ac:spMkLst>
        </pc:spChg>
        <pc:spChg chg="add 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83" creationId="{44A0F517-6118-4B1A-BFB3-75E4730D6653}"/>
          </ac:spMkLst>
        </pc:spChg>
        <pc:spChg chg="add 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84" creationId="{F8D666A5-5A04-40D8-9A2B-420CADE1295D}"/>
          </ac:spMkLst>
        </pc:spChg>
        <pc:spChg chg="add mod">
          <ac:chgData name="Stephan Bisser" userId="6bf20ff3-45cc-4984-bdac-2b7c4f21b79f" providerId="ADAL" clId="{9757CC33-595A-49D3-9B1B-031FD536B629}" dt="2018-10-02T10:42:44.985" v="946" actId="2711"/>
          <ac:spMkLst>
            <pc:docMk/>
            <pc:sldMk cId="1715581206" sldId="408"/>
            <ac:spMk id="85" creationId="{159C23E4-6C85-4B9A-BAB7-5DA0363192DB}"/>
          </ac:spMkLst>
        </pc:spChg>
        <pc:spChg chg="add mod">
          <ac:chgData name="Stephan Bisser" userId="6bf20ff3-45cc-4984-bdac-2b7c4f21b79f" providerId="ADAL" clId="{9757CC33-595A-49D3-9B1B-031FD536B629}" dt="2018-10-02T11:03:04.033" v="1386" actId="571"/>
          <ac:spMkLst>
            <pc:docMk/>
            <pc:sldMk cId="1715581206" sldId="408"/>
            <ac:spMk id="86" creationId="{85A3C523-05B2-49DE-8219-5A3039384C69}"/>
          </ac:spMkLst>
        </pc:spChg>
        <pc:grpChg chg="mod">
          <ac:chgData name="Stephan Bisser" userId="6bf20ff3-45cc-4984-bdac-2b7c4f21b79f" providerId="ADAL" clId="{9757CC33-595A-49D3-9B1B-031FD536B629}" dt="2018-10-02T10:58:21.539" v="1343" actId="1037"/>
          <ac:grpSpMkLst>
            <pc:docMk/>
            <pc:sldMk cId="1715581206" sldId="408"/>
            <ac:grpSpMk id="42" creationId="{34A3FA68-7A1F-4260-B5B9-A1D3B7949AF5}"/>
          </ac:grpSpMkLst>
        </pc:grpChg>
        <pc:grpChg chg="mod">
          <ac:chgData name="Stephan Bisser" userId="6bf20ff3-45cc-4984-bdac-2b7c4f21b79f" providerId="ADAL" clId="{9757CC33-595A-49D3-9B1B-031FD536B629}" dt="2018-10-02T11:03:57.433" v="1389" actId="1035"/>
          <ac:grpSpMkLst>
            <pc:docMk/>
            <pc:sldMk cId="1715581206" sldId="408"/>
            <ac:grpSpMk id="45" creationId="{6685F992-CDB3-48F7-AE8A-48B0CDCF9ADA}"/>
          </ac:grpSpMkLst>
        </pc:grpChg>
        <pc:grpChg chg="mod">
          <ac:chgData name="Stephan Bisser" userId="6bf20ff3-45cc-4984-bdac-2b7c4f21b79f" providerId="ADAL" clId="{9757CC33-595A-49D3-9B1B-031FD536B629}" dt="2018-10-02T10:56:06.423" v="1329" actId="207"/>
          <ac:grpSpMkLst>
            <pc:docMk/>
            <pc:sldMk cId="1715581206" sldId="408"/>
            <ac:grpSpMk id="48" creationId="{8AB5F697-62AA-4A58-AFB0-4021B0A18BCE}"/>
          </ac:grpSpMkLst>
        </pc:grpChg>
        <pc:grpChg chg="mod">
          <ac:chgData name="Stephan Bisser" userId="6bf20ff3-45cc-4984-bdac-2b7c4f21b79f" providerId="ADAL" clId="{9757CC33-595A-49D3-9B1B-031FD536B629}" dt="2018-10-02T10:54:44.011" v="1323" actId="207"/>
          <ac:grpSpMkLst>
            <pc:docMk/>
            <pc:sldMk cId="1715581206" sldId="408"/>
            <ac:grpSpMk id="51" creationId="{954C89F6-E1E2-456A-9FE4-82306F50FC36}"/>
          </ac:grpSpMkLst>
        </pc:grpChg>
        <pc:grpChg chg="add del">
          <ac:chgData name="Stephan Bisser" userId="6bf20ff3-45cc-4984-bdac-2b7c4f21b79f" providerId="ADAL" clId="{9757CC33-595A-49D3-9B1B-031FD536B629}" dt="2018-10-02T11:01:00.205" v="1374" actId="478"/>
          <ac:grpSpMkLst>
            <pc:docMk/>
            <pc:sldMk cId="1715581206" sldId="408"/>
            <ac:grpSpMk id="71" creationId="{C3B3D50F-B9A5-4D1F-92CB-7DFC7A9131B3}"/>
          </ac:grpSpMkLst>
        </pc:grpChg>
        <pc:grpChg chg="del">
          <ac:chgData name="Stephan Bisser" userId="6bf20ff3-45cc-4984-bdac-2b7c4f21b79f" providerId="ADAL" clId="{9757CC33-595A-49D3-9B1B-031FD536B629}" dt="2018-10-02T11:00:58.748" v="1373" actId="478"/>
          <ac:grpSpMkLst>
            <pc:docMk/>
            <pc:sldMk cId="1715581206" sldId="408"/>
            <ac:grpSpMk id="73" creationId="{1DBCB9BB-E040-4D83-A5BF-625BB8C716D1}"/>
          </ac:grpSpMkLst>
        </pc:grpChg>
        <pc:picChg chg="add del mod">
          <ac:chgData name="Stephan Bisser" userId="6bf20ff3-45cc-4984-bdac-2b7c4f21b79f" providerId="ADAL" clId="{9757CC33-595A-49D3-9B1B-031FD536B629}" dt="2018-10-02T11:01:47.451" v="1379" actId="478"/>
          <ac:picMkLst>
            <pc:docMk/>
            <pc:sldMk cId="1715581206" sldId="408"/>
            <ac:picMk id="4" creationId="{33312241-0C08-4A42-A1EB-8AE053DF3C4D}"/>
          </ac:picMkLst>
        </pc:picChg>
        <pc:picChg chg="add mod">
          <ac:chgData name="Stephan Bisser" userId="6bf20ff3-45cc-4984-bdac-2b7c4f21b79f" providerId="ADAL" clId="{9757CC33-595A-49D3-9B1B-031FD536B629}" dt="2018-10-08T10:45:26.100" v="1395" actId="1076"/>
          <ac:picMkLst>
            <pc:docMk/>
            <pc:sldMk cId="1715581206" sldId="408"/>
            <ac:picMk id="5" creationId="{ADC29393-772B-4793-BC27-CD2D92C7F99A}"/>
          </ac:picMkLst>
        </pc:picChg>
        <pc:picChg chg="add mod">
          <ac:chgData name="Stephan Bisser" userId="6bf20ff3-45cc-4984-bdac-2b7c4f21b79f" providerId="ADAL" clId="{9757CC33-595A-49D3-9B1B-031FD536B629}" dt="2018-10-02T11:03:04.033" v="1386" actId="571"/>
          <ac:picMkLst>
            <pc:docMk/>
            <pc:sldMk cId="1715581206" sldId="408"/>
            <ac:picMk id="87" creationId="{3BFF1778-CB02-4291-9C39-D35C1956FD90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538651040" sldId="409"/>
        </pc:sldMkLst>
        <pc:spChg chg="add mod">
          <ac:chgData name="Stephan Bisser" userId="6bf20ff3-45cc-4984-bdac-2b7c4f21b79f" providerId="ADAL" clId="{9757CC33-595A-49D3-9B1B-031FD536B629}" dt="2018-10-02T10:42:12.804" v="941" actId="20577"/>
          <ac:spMkLst>
            <pc:docMk/>
            <pc:sldMk cId="1538651040" sldId="409"/>
            <ac:spMk id="2" creationId="{E726EF56-0143-4878-96F9-46E26AE49063}"/>
          </ac:spMkLst>
        </pc:spChg>
        <pc:spChg chg="add del mod">
          <ac:chgData name="Stephan Bisser" userId="6bf20ff3-45cc-4984-bdac-2b7c4f21b79f" providerId="ADAL" clId="{9757CC33-595A-49D3-9B1B-031FD536B629}" dt="2018-10-02T10:42:20.051" v="942" actId="478"/>
          <ac:spMkLst>
            <pc:docMk/>
            <pc:sldMk cId="1538651040" sldId="409"/>
            <ac:spMk id="3" creationId="{C10B6039-CBB0-4A65-928B-F0865FC7C5FC}"/>
          </ac:spMkLst>
        </pc:spChg>
        <pc:spChg chg="add mod">
          <ac:chgData name="Stephan Bisser" userId="6bf20ff3-45cc-4984-bdac-2b7c4f21b79f" providerId="ADAL" clId="{9757CC33-595A-49D3-9B1B-031FD536B629}" dt="2018-10-02T10:42:26.682" v="944" actId="2711"/>
          <ac:spMkLst>
            <pc:docMk/>
            <pc:sldMk cId="1538651040" sldId="409"/>
            <ac:spMk id="4" creationId="{4015285E-8690-4DEB-928A-A52041E8E8C7}"/>
          </ac:spMkLst>
        </pc:spChg>
        <pc:spChg chg="add mod">
          <ac:chgData name="Stephan Bisser" userId="6bf20ff3-45cc-4984-bdac-2b7c4f21b79f" providerId="ADAL" clId="{9757CC33-595A-49D3-9B1B-031FD536B629}" dt="2018-10-02T10:42:33.240" v="945" actId="2711"/>
          <ac:spMkLst>
            <pc:docMk/>
            <pc:sldMk cId="1538651040" sldId="409"/>
            <ac:spMk id="9" creationId="{210B7F8F-3C26-4344-8499-B6592E8D1FF9}"/>
          </ac:spMkLst>
        </pc:spChg>
        <pc:grpChg chg="add mod">
          <ac:chgData name="Stephan Bisser" userId="6bf20ff3-45cc-4984-bdac-2b7c4f21b79f" providerId="ADAL" clId="{9757CC33-595A-49D3-9B1B-031FD536B629}" dt="2018-10-02T10:55:58.846" v="1328" actId="207"/>
          <ac:grpSpMkLst>
            <pc:docMk/>
            <pc:sldMk cId="1538651040" sldId="409"/>
            <ac:grpSpMk id="5" creationId="{0672133F-25FD-4F9B-9023-921378BE8702}"/>
          </ac:grpSpMkLst>
        </pc:grpChg>
      </pc:sldChg>
      <pc:sldChg chg="modSp add modTransition">
        <pc:chgData name="Stephan Bisser" userId="6bf20ff3-45cc-4984-bdac-2b7c4f21b79f" providerId="ADAL" clId="{9757CC33-595A-49D3-9B1B-031FD536B629}" dt="2018-10-17T10:50:21.571" v="2040" actId="115"/>
        <pc:sldMkLst>
          <pc:docMk/>
          <pc:sldMk cId="3770767379" sldId="410"/>
        </pc:sldMkLst>
        <pc:spChg chg="mod">
          <ac:chgData name="Stephan Bisser" userId="6bf20ff3-45cc-4984-bdac-2b7c4f21b79f" providerId="ADAL" clId="{9757CC33-595A-49D3-9B1B-031FD536B629}" dt="2018-10-02T10:43:04.410" v="955" actId="20577"/>
          <ac:spMkLst>
            <pc:docMk/>
            <pc:sldMk cId="3770767379" sldId="410"/>
            <ac:spMk id="2" creationId="{3CA18F70-EE03-4FDD-83A2-21BA0418A6DF}"/>
          </ac:spMkLst>
        </pc:spChg>
        <pc:spChg chg="mod">
          <ac:chgData name="Stephan Bisser" userId="6bf20ff3-45cc-4984-bdac-2b7c4f21b79f" providerId="ADAL" clId="{9757CC33-595A-49D3-9B1B-031FD536B629}" dt="2018-10-17T10:50:21.571" v="2040" actId="115"/>
          <ac:spMkLst>
            <pc:docMk/>
            <pc:sldMk cId="3770767379" sldId="410"/>
            <ac:spMk id="3" creationId="{C1E111AF-AFC9-4B58-9583-D5F265746CB0}"/>
          </ac:spMkLst>
        </pc:spChg>
      </pc:sldChg>
      <pc:sldChg chg="addSp delSp modSp add ord modTransition">
        <pc:chgData name="Stephan Bisser" userId="6bf20ff3-45cc-4984-bdac-2b7c4f21b79f" providerId="ADAL" clId="{9757CC33-595A-49D3-9B1B-031FD536B629}" dt="2018-10-17T10:51:37.130" v="2068" actId="27636"/>
        <pc:sldMkLst>
          <pc:docMk/>
          <pc:sldMk cId="3791962160" sldId="411"/>
        </pc:sldMkLst>
        <pc:spChg chg="mod">
          <ac:chgData name="Stephan Bisser" userId="6bf20ff3-45cc-4984-bdac-2b7c4f21b79f" providerId="ADAL" clId="{9757CC33-595A-49D3-9B1B-031FD536B629}" dt="2018-10-02T10:43:47.120" v="986" actId="20577"/>
          <ac:spMkLst>
            <pc:docMk/>
            <pc:sldMk cId="3791962160" sldId="411"/>
            <ac:spMk id="2" creationId="{AD8F3F80-1C17-4E43-867E-DBE5E6012800}"/>
          </ac:spMkLst>
        </pc:spChg>
        <pc:spChg chg="mod">
          <ac:chgData name="Stephan Bisser" userId="6bf20ff3-45cc-4984-bdac-2b7c4f21b79f" providerId="ADAL" clId="{9757CC33-595A-49D3-9B1B-031FD536B629}" dt="2018-10-17T10:51:37.130" v="2068" actId="27636"/>
          <ac:spMkLst>
            <pc:docMk/>
            <pc:sldMk cId="3791962160" sldId="411"/>
            <ac:spMk id="3" creationId="{0C65B09C-4408-48C4-8E5D-65DFBFAC4388}"/>
          </ac:spMkLst>
        </pc:spChg>
        <pc:spChg chg="add mod">
          <ac:chgData name="Stephan Bisser" userId="6bf20ff3-45cc-4984-bdac-2b7c4f21b79f" providerId="ADAL" clId="{9757CC33-595A-49D3-9B1B-031FD536B629}" dt="2018-10-17T10:51:05.375" v="2053" actId="5793"/>
          <ac:spMkLst>
            <pc:docMk/>
            <pc:sldMk cId="3791962160" sldId="411"/>
            <ac:spMk id="6" creationId="{638B4237-88F3-44E4-B9EC-318FD321450D}"/>
          </ac:spMkLst>
        </pc:spChg>
        <pc:picChg chg="add del">
          <ac:chgData name="Stephan Bisser" userId="6bf20ff3-45cc-4984-bdac-2b7c4f21b79f" providerId="ADAL" clId="{9757CC33-595A-49D3-9B1B-031FD536B629}" dt="2018-10-17T10:41:26.963" v="2006" actId="478"/>
          <ac:picMkLst>
            <pc:docMk/>
            <pc:sldMk cId="3791962160" sldId="411"/>
            <ac:picMk id="4" creationId="{5D7E6A38-142B-459C-B709-76C1500A6CCA}"/>
          </ac:picMkLst>
        </pc:picChg>
        <pc:picChg chg="add del">
          <ac:chgData name="Stephan Bisser" userId="6bf20ff3-45cc-4984-bdac-2b7c4f21b79f" providerId="ADAL" clId="{9757CC33-595A-49D3-9B1B-031FD536B629}" dt="2018-10-17T10:41:35.337" v="2011" actId="478"/>
          <ac:picMkLst>
            <pc:docMk/>
            <pc:sldMk cId="3791962160" sldId="411"/>
            <ac:picMk id="5" creationId="{7F0227BF-42AE-41C8-AAE9-F6E28EFA59EE}"/>
          </ac:picMkLst>
        </pc:picChg>
        <pc:picChg chg="add mod">
          <ac:chgData name="Stephan Bisser" userId="6bf20ff3-45cc-4984-bdac-2b7c4f21b79f" providerId="ADAL" clId="{9757CC33-595A-49D3-9B1B-031FD536B629}" dt="2018-10-17T10:41:33.334" v="2010" actId="1076"/>
          <ac:picMkLst>
            <pc:docMk/>
            <pc:sldMk cId="3791962160" sldId="411"/>
            <ac:picMk id="7" creationId="{A4E98D6F-DDCB-445E-9E6A-68F8CFAB4FF1}"/>
          </ac:picMkLst>
        </pc:picChg>
        <pc:picChg chg="add mod">
          <ac:chgData name="Stephan Bisser" userId="6bf20ff3-45cc-4984-bdac-2b7c4f21b79f" providerId="ADAL" clId="{9757CC33-595A-49D3-9B1B-031FD536B629}" dt="2018-10-17T10:42:57.740" v="2019" actId="14100"/>
          <ac:picMkLst>
            <pc:docMk/>
            <pc:sldMk cId="3791962160" sldId="411"/>
            <ac:picMk id="8" creationId="{A488D8BF-9CBC-4E7D-B35A-CDDE5CB856E7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7T10:43:49.486" v="2020" actId="207"/>
        <pc:sldMkLst>
          <pc:docMk/>
          <pc:sldMk cId="2513012353" sldId="412"/>
        </pc:sldMkLst>
        <pc:spChg chg="mod">
          <ac:chgData name="Stephan Bisser" userId="6bf20ff3-45cc-4984-bdac-2b7c4f21b79f" providerId="ADAL" clId="{9757CC33-595A-49D3-9B1B-031FD536B629}" dt="2018-10-02T10:44:40.648" v="1005" actId="20577"/>
          <ac:spMkLst>
            <pc:docMk/>
            <pc:sldMk cId="2513012353" sldId="412"/>
            <ac:spMk id="2" creationId="{A9D91D78-7FE5-4BC7-9733-59DC73D545E1}"/>
          </ac:spMkLst>
        </pc:spChg>
        <pc:spChg chg="del">
          <ac:chgData name="Stephan Bisser" userId="6bf20ff3-45cc-4984-bdac-2b7c4f21b79f" providerId="ADAL" clId="{9757CC33-595A-49D3-9B1B-031FD536B629}" dt="2018-10-02T10:44:49.304" v="1007" actId="478"/>
          <ac:spMkLst>
            <pc:docMk/>
            <pc:sldMk cId="2513012353" sldId="412"/>
            <ac:spMk id="3" creationId="{04E11BC3-A54A-431F-AB7F-820BEDF54F88}"/>
          </ac:spMkLst>
        </pc:spChg>
        <pc:spChg chg="mod">
          <ac:chgData name="Stephan Bisser" userId="6bf20ff3-45cc-4984-bdac-2b7c4f21b79f" providerId="ADAL" clId="{9757CC33-595A-49D3-9B1B-031FD536B629}" dt="2018-10-17T10:43:49.486" v="2020" actId="207"/>
          <ac:spMkLst>
            <pc:docMk/>
            <pc:sldMk cId="2513012353" sldId="412"/>
            <ac:spMk id="15" creationId="{0044D417-3AF2-47DF-B06C-747DED18D9FB}"/>
          </ac:spMkLst>
        </pc:spChg>
        <pc:spChg chg="add">
          <ac:chgData name="Stephan Bisser" userId="6bf20ff3-45cc-4984-bdac-2b7c4f21b79f" providerId="ADAL" clId="{9757CC33-595A-49D3-9B1B-031FD536B629}" dt="2018-10-02T10:44:47.181" v="1006"/>
          <ac:spMkLst>
            <pc:docMk/>
            <pc:sldMk cId="2513012353" sldId="412"/>
            <ac:spMk id="39" creationId="{9A254115-5C15-4AA8-AA3F-0A011CB3EB2A}"/>
          </ac:spMkLst>
        </pc:spChg>
        <pc:spChg chg="add">
          <ac:chgData name="Stephan Bisser" userId="6bf20ff3-45cc-4984-bdac-2b7c4f21b79f" providerId="ADAL" clId="{9757CC33-595A-49D3-9B1B-031FD536B629}" dt="2018-10-02T10:44:47.181" v="1006"/>
          <ac:spMkLst>
            <pc:docMk/>
            <pc:sldMk cId="2513012353" sldId="412"/>
            <ac:spMk id="40" creationId="{E1F174B6-FCEA-488A-B806-0C7592D2C0C6}"/>
          </ac:spMkLst>
        </pc:spChg>
        <pc:spChg chg="add">
          <ac:chgData name="Stephan Bisser" userId="6bf20ff3-45cc-4984-bdac-2b7c4f21b79f" providerId="ADAL" clId="{9757CC33-595A-49D3-9B1B-031FD536B629}" dt="2018-10-02T10:44:47.181" v="1006"/>
          <ac:spMkLst>
            <pc:docMk/>
            <pc:sldMk cId="2513012353" sldId="412"/>
            <ac:spMk id="41" creationId="{312D1130-F353-4430-BD56-6415FD4C9C2F}"/>
          </ac:spMkLst>
        </pc:spChg>
        <pc:spChg chg="add">
          <ac:chgData name="Stephan Bisser" userId="6bf20ff3-45cc-4984-bdac-2b7c4f21b79f" providerId="ADAL" clId="{9757CC33-595A-49D3-9B1B-031FD536B629}" dt="2018-10-02T10:44:47.181" v="1006"/>
          <ac:spMkLst>
            <pc:docMk/>
            <pc:sldMk cId="2513012353" sldId="412"/>
            <ac:spMk id="42" creationId="{09E4C6AD-0C06-4E65-8ADC-2FEC3EC56493}"/>
          </ac:spMkLst>
        </pc:spChg>
        <pc:spChg chg="add">
          <ac:chgData name="Stephan Bisser" userId="6bf20ff3-45cc-4984-bdac-2b7c4f21b79f" providerId="ADAL" clId="{9757CC33-595A-49D3-9B1B-031FD536B629}" dt="2018-10-02T10:44:47.181" v="1006"/>
          <ac:spMkLst>
            <pc:docMk/>
            <pc:sldMk cId="2513012353" sldId="412"/>
            <ac:spMk id="43" creationId="{9D8F03FB-8476-401E-A527-5A78ED5DBA68}"/>
          </ac:spMkLst>
        </pc:spChg>
        <pc:spChg chg="add">
          <ac:chgData name="Stephan Bisser" userId="6bf20ff3-45cc-4984-bdac-2b7c4f21b79f" providerId="ADAL" clId="{9757CC33-595A-49D3-9B1B-031FD536B629}" dt="2018-10-02T10:44:47.181" v="1006"/>
          <ac:spMkLst>
            <pc:docMk/>
            <pc:sldMk cId="2513012353" sldId="412"/>
            <ac:spMk id="44" creationId="{D9E028C2-EF61-428D-A071-4EF996953B8A}"/>
          </ac:spMkLst>
        </pc:spChg>
        <pc:spChg chg="add">
          <ac:chgData name="Stephan Bisser" userId="6bf20ff3-45cc-4984-bdac-2b7c4f21b79f" providerId="ADAL" clId="{9757CC33-595A-49D3-9B1B-031FD536B629}" dt="2018-10-02T10:44:47.181" v="1006"/>
          <ac:spMkLst>
            <pc:docMk/>
            <pc:sldMk cId="2513012353" sldId="412"/>
            <ac:spMk id="56" creationId="{9F41B20A-D1D1-4BB4-957C-E134CA85D61A}"/>
          </ac:spMkLst>
        </pc:spChg>
        <pc:spChg chg="add">
          <ac:chgData name="Stephan Bisser" userId="6bf20ff3-45cc-4984-bdac-2b7c4f21b79f" providerId="ADAL" clId="{9757CC33-595A-49D3-9B1B-031FD536B629}" dt="2018-10-02T10:44:47.181" v="1006"/>
          <ac:spMkLst>
            <pc:docMk/>
            <pc:sldMk cId="2513012353" sldId="412"/>
            <ac:spMk id="61" creationId="{8F361EB5-E55A-4F7F-A6F4-464AA81CCDA0}"/>
          </ac:spMkLst>
        </pc:spChg>
        <pc:grpChg chg="add">
          <ac:chgData name="Stephan Bisser" userId="6bf20ff3-45cc-4984-bdac-2b7c4f21b79f" providerId="ADAL" clId="{9757CC33-595A-49D3-9B1B-031FD536B629}" dt="2018-10-02T10:44:47.181" v="1006"/>
          <ac:grpSpMkLst>
            <pc:docMk/>
            <pc:sldMk cId="2513012353" sldId="412"/>
            <ac:grpSpMk id="4" creationId="{F7C5FFED-1EED-4C1B-8D50-7D07F2DE80A7}"/>
          </ac:grpSpMkLst>
        </pc:grpChg>
        <pc:grpChg chg="add">
          <ac:chgData name="Stephan Bisser" userId="6bf20ff3-45cc-4984-bdac-2b7c4f21b79f" providerId="ADAL" clId="{9757CC33-595A-49D3-9B1B-031FD536B629}" dt="2018-10-02T10:44:47.181" v="1006"/>
          <ac:grpSpMkLst>
            <pc:docMk/>
            <pc:sldMk cId="2513012353" sldId="412"/>
            <ac:grpSpMk id="8" creationId="{469523BB-7EBD-4D97-9B14-447A3FDEA668}"/>
          </ac:grpSpMkLst>
        </pc:grpChg>
        <pc:grpChg chg="add">
          <ac:chgData name="Stephan Bisser" userId="6bf20ff3-45cc-4984-bdac-2b7c4f21b79f" providerId="ADAL" clId="{9757CC33-595A-49D3-9B1B-031FD536B629}" dt="2018-10-02T10:44:47.181" v="1006"/>
          <ac:grpSpMkLst>
            <pc:docMk/>
            <pc:sldMk cId="2513012353" sldId="412"/>
            <ac:grpSpMk id="48" creationId="{C7DBFA41-29C2-4C52-9BF6-475C4C0BCADF}"/>
          </ac:grpSpMkLst>
        </pc:grpChg>
        <pc:grpChg chg="add">
          <ac:chgData name="Stephan Bisser" userId="6bf20ff3-45cc-4984-bdac-2b7c4f21b79f" providerId="ADAL" clId="{9757CC33-595A-49D3-9B1B-031FD536B629}" dt="2018-10-02T10:44:47.181" v="1006"/>
          <ac:grpSpMkLst>
            <pc:docMk/>
            <pc:sldMk cId="2513012353" sldId="412"/>
            <ac:grpSpMk id="52" creationId="{95F4ADA3-9546-42B6-8932-9E3C4052A954}"/>
          </ac:grpSpMkLst>
        </pc:grpChg>
        <pc:grpChg chg="add">
          <ac:chgData name="Stephan Bisser" userId="6bf20ff3-45cc-4984-bdac-2b7c4f21b79f" providerId="ADAL" clId="{9757CC33-595A-49D3-9B1B-031FD536B629}" dt="2018-10-02T10:44:47.181" v="1006"/>
          <ac:grpSpMkLst>
            <pc:docMk/>
            <pc:sldMk cId="2513012353" sldId="412"/>
            <ac:grpSpMk id="57" creationId="{065A0572-93A6-4A88-BE39-56D1BF0AD0AC}"/>
          </ac:grpSpMkLst>
        </pc:grpChg>
        <pc:grpChg chg="add">
          <ac:chgData name="Stephan Bisser" userId="6bf20ff3-45cc-4984-bdac-2b7c4f21b79f" providerId="ADAL" clId="{9757CC33-595A-49D3-9B1B-031FD536B629}" dt="2018-10-02T10:44:47.181" v="1006"/>
          <ac:grpSpMkLst>
            <pc:docMk/>
            <pc:sldMk cId="2513012353" sldId="412"/>
            <ac:grpSpMk id="63" creationId="{C7CE929B-4353-4567-B340-8A50716E87F7}"/>
          </ac:grpSpMkLst>
        </pc:grpChg>
        <pc:grpChg chg="add">
          <ac:chgData name="Stephan Bisser" userId="6bf20ff3-45cc-4984-bdac-2b7c4f21b79f" providerId="ADAL" clId="{9757CC33-595A-49D3-9B1B-031FD536B629}" dt="2018-10-02T10:44:47.181" v="1006"/>
          <ac:grpSpMkLst>
            <pc:docMk/>
            <pc:sldMk cId="2513012353" sldId="412"/>
            <ac:grpSpMk id="66" creationId="{587D4095-98AF-48C2-B6CA-2C4E728E341C}"/>
          </ac:grpSpMkLst>
        </pc:grpChg>
        <pc:grpChg chg="add">
          <ac:chgData name="Stephan Bisser" userId="6bf20ff3-45cc-4984-bdac-2b7c4f21b79f" providerId="ADAL" clId="{9757CC33-595A-49D3-9B1B-031FD536B629}" dt="2018-10-02T10:44:47.181" v="1006"/>
          <ac:grpSpMkLst>
            <pc:docMk/>
            <pc:sldMk cId="2513012353" sldId="412"/>
            <ac:grpSpMk id="69" creationId="{015A5DA6-4539-423A-81C0-5445DDABFC63}"/>
          </ac:grpSpMkLst>
        </pc:grpChg>
        <pc:grpChg chg="add">
          <ac:chgData name="Stephan Bisser" userId="6bf20ff3-45cc-4984-bdac-2b7c4f21b79f" providerId="ADAL" clId="{9757CC33-595A-49D3-9B1B-031FD536B629}" dt="2018-10-02T10:44:47.181" v="1006"/>
          <ac:grpSpMkLst>
            <pc:docMk/>
            <pc:sldMk cId="2513012353" sldId="412"/>
            <ac:grpSpMk id="72" creationId="{B41ECC39-9BE5-4051-8855-63101C61ADA3}"/>
          </ac:grpSpMkLst>
        </pc:grpChg>
        <pc:picChg chg="add">
          <ac:chgData name="Stephan Bisser" userId="6bf20ff3-45cc-4984-bdac-2b7c4f21b79f" providerId="ADAL" clId="{9757CC33-595A-49D3-9B1B-031FD536B629}" dt="2018-10-02T10:44:47.181" v="1006"/>
          <ac:picMkLst>
            <pc:docMk/>
            <pc:sldMk cId="2513012353" sldId="412"/>
            <ac:picMk id="62" creationId="{DB01443F-5FFF-4445-8C56-9099B23D9989}"/>
          </ac:picMkLst>
        </pc:picChg>
        <pc:cxnChg chg="add">
          <ac:chgData name="Stephan Bisser" userId="6bf20ff3-45cc-4984-bdac-2b7c4f21b79f" providerId="ADAL" clId="{9757CC33-595A-49D3-9B1B-031FD536B629}" dt="2018-10-02T10:44:47.181" v="1006"/>
          <ac:cxnSpMkLst>
            <pc:docMk/>
            <pc:sldMk cId="2513012353" sldId="412"/>
            <ac:cxnSpMk id="45" creationId="{025ACEFD-612C-49F8-A53C-B68B724FC986}"/>
          </ac:cxnSpMkLst>
        </pc:cxnChg>
        <pc:cxnChg chg="add">
          <ac:chgData name="Stephan Bisser" userId="6bf20ff3-45cc-4984-bdac-2b7c4f21b79f" providerId="ADAL" clId="{9757CC33-595A-49D3-9B1B-031FD536B629}" dt="2018-10-02T10:44:47.181" v="1006"/>
          <ac:cxnSpMkLst>
            <pc:docMk/>
            <pc:sldMk cId="2513012353" sldId="412"/>
            <ac:cxnSpMk id="46" creationId="{C83F8770-6A1A-42D2-8D43-BE6119FD2F37}"/>
          </ac:cxnSpMkLst>
        </pc:cxnChg>
        <pc:cxnChg chg="add">
          <ac:chgData name="Stephan Bisser" userId="6bf20ff3-45cc-4984-bdac-2b7c4f21b79f" providerId="ADAL" clId="{9757CC33-595A-49D3-9B1B-031FD536B629}" dt="2018-10-02T10:44:47.181" v="1006"/>
          <ac:cxnSpMkLst>
            <pc:docMk/>
            <pc:sldMk cId="2513012353" sldId="412"/>
            <ac:cxnSpMk id="47" creationId="{1195D4E6-B680-4971-BB83-A24D8D651661}"/>
          </ac:cxnSpMkLst>
        </pc:cxnChg>
      </pc:sldChg>
      <pc:sldChg chg="addSp delSp modSp add ord modTransition modAnim">
        <pc:chgData name="Stephan Bisser" userId="6bf20ff3-45cc-4984-bdac-2b7c4f21b79f" providerId="ADAL" clId="{9757CC33-595A-49D3-9B1B-031FD536B629}" dt="2018-10-17T10:36:05.626" v="2001"/>
        <pc:sldMkLst>
          <pc:docMk/>
          <pc:sldMk cId="1585844835" sldId="413"/>
        </pc:sldMkLst>
        <pc:spChg chg="mod">
          <ac:chgData name="Stephan Bisser" userId="6bf20ff3-45cc-4984-bdac-2b7c4f21b79f" providerId="ADAL" clId="{9757CC33-595A-49D3-9B1B-031FD536B629}" dt="2018-10-09T08:47:08.478" v="1637" actId="20577"/>
          <ac:spMkLst>
            <pc:docMk/>
            <pc:sldMk cId="1585844835" sldId="413"/>
            <ac:spMk id="2" creationId="{A71BA61C-E00E-4021-B1FF-6F421A84B96D}"/>
          </ac:spMkLst>
        </pc:spChg>
        <pc:spChg chg="del">
          <ac:chgData name="Stephan Bisser" userId="6bf20ff3-45cc-4984-bdac-2b7c4f21b79f" providerId="ADAL" clId="{9757CC33-595A-49D3-9B1B-031FD536B629}" dt="2018-10-08T13:12:08.666" v="1400" actId="931"/>
          <ac:spMkLst>
            <pc:docMk/>
            <pc:sldMk cId="1585844835" sldId="413"/>
            <ac:spMk id="3" creationId="{9FBD77C1-4661-4608-AD78-BB7FAF5C21F8}"/>
          </ac:spMkLst>
        </pc:spChg>
        <pc:spChg chg="add del mod">
          <ac:chgData name="Stephan Bisser" userId="6bf20ff3-45cc-4984-bdac-2b7c4f21b79f" providerId="ADAL" clId="{9757CC33-595A-49D3-9B1B-031FD536B629}" dt="2018-10-09T08:37:51.758" v="1418" actId="931"/>
          <ac:spMkLst>
            <pc:docMk/>
            <pc:sldMk cId="1585844835" sldId="413"/>
            <ac:spMk id="4" creationId="{1D2A4E01-115E-4EB1-8525-89EC5B0B41D4}"/>
          </ac:spMkLst>
        </pc:spChg>
        <pc:spChg chg="add del mod">
          <ac:chgData name="Stephan Bisser" userId="6bf20ff3-45cc-4984-bdac-2b7c4f21b79f" providerId="ADAL" clId="{9757CC33-595A-49D3-9B1B-031FD536B629}" dt="2018-10-08T11:34:33.173" v="1399" actId="478"/>
          <ac:spMkLst>
            <pc:docMk/>
            <pc:sldMk cId="1585844835" sldId="413"/>
            <ac:spMk id="6" creationId="{15253B95-B5E8-4A08-930D-CDD3607BB732}"/>
          </ac:spMkLst>
        </pc:spChg>
        <pc:spChg chg="add del mod">
          <ac:chgData name="Stephan Bisser" userId="6bf20ff3-45cc-4984-bdac-2b7c4f21b79f" providerId="ADAL" clId="{9757CC33-595A-49D3-9B1B-031FD536B629}" dt="2018-10-09T08:38:48.766" v="1425"/>
          <ac:spMkLst>
            <pc:docMk/>
            <pc:sldMk cId="1585844835" sldId="413"/>
            <ac:spMk id="9" creationId="{E112FEA1-3BB4-4A48-BABF-A0B8EEB82011}"/>
          </ac:spMkLst>
        </pc:spChg>
        <pc:spChg chg="add del mod">
          <ac:chgData name="Stephan Bisser" userId="6bf20ff3-45cc-4984-bdac-2b7c4f21b79f" providerId="ADAL" clId="{9757CC33-595A-49D3-9B1B-031FD536B629}" dt="2018-10-09T08:39:12.369" v="1431"/>
          <ac:spMkLst>
            <pc:docMk/>
            <pc:sldMk cId="1585844835" sldId="413"/>
            <ac:spMk id="13" creationId="{5E8C2B80-5DE4-47D3-BAAC-9E095E08E49F}"/>
          </ac:spMkLst>
        </pc:spChg>
        <pc:spChg chg="add del mod">
          <ac:chgData name="Stephan Bisser" userId="6bf20ff3-45cc-4984-bdac-2b7c4f21b79f" providerId="ADAL" clId="{9757CC33-595A-49D3-9B1B-031FD536B629}" dt="2018-10-09T08:42:09.025" v="1525" actId="478"/>
          <ac:spMkLst>
            <pc:docMk/>
            <pc:sldMk cId="1585844835" sldId="413"/>
            <ac:spMk id="19" creationId="{D5E78A23-6E5C-4416-9C77-15B30EB0B0C4}"/>
          </ac:spMkLst>
        </pc:spChg>
        <pc:picChg chg="add del mod">
          <ac:chgData name="Stephan Bisser" userId="6bf20ff3-45cc-4984-bdac-2b7c4f21b79f" providerId="ADAL" clId="{9757CC33-595A-49D3-9B1B-031FD536B629}" dt="2018-10-09T08:38:03.999" v="1420" actId="478"/>
          <ac:picMkLst>
            <pc:docMk/>
            <pc:sldMk cId="1585844835" sldId="413"/>
            <ac:picMk id="6" creationId="{D8AC1988-6DFE-4FFD-AB52-5E6D615B625A}"/>
          </ac:picMkLst>
        </pc:picChg>
        <pc:picChg chg="add del mod">
          <ac:chgData name="Stephan Bisser" userId="6bf20ff3-45cc-4984-bdac-2b7c4f21b79f" providerId="ADAL" clId="{9757CC33-595A-49D3-9B1B-031FD536B629}" dt="2018-10-09T08:37:46.941" v="1417" actId="478"/>
          <ac:picMkLst>
            <pc:docMk/>
            <pc:sldMk cId="1585844835" sldId="413"/>
            <ac:picMk id="8" creationId="{FEBEEF83-8F6A-4B03-AD55-DC1067C29A00}"/>
          </ac:picMkLst>
        </pc:picChg>
        <pc:picChg chg="add del mod">
          <ac:chgData name="Stephan Bisser" userId="6bf20ff3-45cc-4984-bdac-2b7c4f21b79f" providerId="ADAL" clId="{9757CC33-595A-49D3-9B1B-031FD536B629}" dt="2018-10-09T08:38:34.824" v="1424" actId="478"/>
          <ac:picMkLst>
            <pc:docMk/>
            <pc:sldMk cId="1585844835" sldId="413"/>
            <ac:picMk id="10" creationId="{38EF3A93-683A-45B5-ABF5-4A08BC13AC77}"/>
          </ac:picMkLst>
        </pc:picChg>
        <pc:picChg chg="add del mod">
          <ac:chgData name="Stephan Bisser" userId="6bf20ff3-45cc-4984-bdac-2b7c4f21b79f" providerId="ADAL" clId="{9757CC33-595A-49D3-9B1B-031FD536B629}" dt="2018-10-09T08:38:51.686" v="1426" actId="478"/>
          <ac:picMkLst>
            <pc:docMk/>
            <pc:sldMk cId="1585844835" sldId="413"/>
            <ac:picMk id="11" creationId="{1D5EED97-32D6-49B3-9B9B-74FAD2351B8B}"/>
          </ac:picMkLst>
        </pc:picChg>
        <pc:picChg chg="add mod">
          <ac:chgData name="Stephan Bisser" userId="6bf20ff3-45cc-4984-bdac-2b7c4f21b79f" providerId="ADAL" clId="{9757CC33-595A-49D3-9B1B-031FD536B629}" dt="2018-10-09T08:42:38.740" v="1563" actId="1036"/>
          <ac:picMkLst>
            <pc:docMk/>
            <pc:sldMk cId="1585844835" sldId="413"/>
            <ac:picMk id="14" creationId="{6EDEAC41-AE5C-488D-9124-59E2419B9964}"/>
          </ac:picMkLst>
        </pc:picChg>
        <pc:picChg chg="add del mod ord">
          <ac:chgData name="Stephan Bisser" userId="6bf20ff3-45cc-4984-bdac-2b7c4f21b79f" providerId="ADAL" clId="{9757CC33-595A-49D3-9B1B-031FD536B629}" dt="2018-10-09T08:41:49.236" v="1524" actId="478"/>
          <ac:picMkLst>
            <pc:docMk/>
            <pc:sldMk cId="1585844835" sldId="413"/>
            <ac:picMk id="15" creationId="{F398EF7C-A210-4E80-B390-7F7DEF24E80A}"/>
          </ac:picMkLst>
        </pc:picChg>
        <pc:picChg chg="add mod">
          <ac:chgData name="Stephan Bisser" userId="6bf20ff3-45cc-4984-bdac-2b7c4f21b79f" providerId="ADAL" clId="{9757CC33-595A-49D3-9B1B-031FD536B629}" dt="2018-10-09T08:43:21.695" v="1570" actId="14100"/>
          <ac:picMkLst>
            <pc:docMk/>
            <pc:sldMk cId="1585844835" sldId="413"/>
            <ac:picMk id="16" creationId="{C6C4BFD5-156F-4804-88A2-6A62BCF44BDF}"/>
          </ac:picMkLst>
        </pc:picChg>
        <pc:picChg chg="add mod">
          <ac:chgData name="Stephan Bisser" userId="6bf20ff3-45cc-4984-bdac-2b7c4f21b79f" providerId="ADAL" clId="{9757CC33-595A-49D3-9B1B-031FD536B629}" dt="2018-10-09T08:42:38.740" v="1563" actId="1036"/>
          <ac:picMkLst>
            <pc:docMk/>
            <pc:sldMk cId="1585844835" sldId="413"/>
            <ac:picMk id="17" creationId="{16450604-F3B1-45CC-A8BA-D1A3B6D1CA4B}"/>
          </ac:picMkLst>
        </pc:picChg>
        <pc:picChg chg="add mod">
          <ac:chgData name="Stephan Bisser" userId="6bf20ff3-45cc-4984-bdac-2b7c4f21b79f" providerId="ADAL" clId="{9757CC33-595A-49D3-9B1B-031FD536B629}" dt="2018-10-09T08:42:38.740" v="1563" actId="1036"/>
          <ac:picMkLst>
            <pc:docMk/>
            <pc:sldMk cId="1585844835" sldId="413"/>
            <ac:picMk id="20" creationId="{EBB57025-4129-4CCF-989F-809399327260}"/>
          </ac:picMkLst>
        </pc:picChg>
        <pc:picChg chg="add mod">
          <ac:chgData name="Stephan Bisser" userId="6bf20ff3-45cc-4984-bdac-2b7c4f21b79f" providerId="ADAL" clId="{9757CC33-595A-49D3-9B1B-031FD536B629}" dt="2018-10-09T08:42:38.740" v="1563" actId="1036"/>
          <ac:picMkLst>
            <pc:docMk/>
            <pc:sldMk cId="1585844835" sldId="413"/>
            <ac:picMk id="21" creationId="{6DDD2F95-C888-4867-A8B6-903D8B2E452B}"/>
          </ac:picMkLst>
        </pc:picChg>
        <pc:picChg chg="add mod">
          <ac:chgData name="Stephan Bisser" userId="6bf20ff3-45cc-4984-bdac-2b7c4f21b79f" providerId="ADAL" clId="{9757CC33-595A-49D3-9B1B-031FD536B629}" dt="2018-10-09T08:45:22.133" v="1577" actId="1076"/>
          <ac:picMkLst>
            <pc:docMk/>
            <pc:sldMk cId="1585844835" sldId="413"/>
            <ac:picMk id="22" creationId="{FB5D845E-86F9-4522-9D7B-ECD541CD2640}"/>
          </ac:picMkLst>
        </pc:picChg>
        <pc:cxnChg chg="add del mod">
          <ac:chgData name="Stephan Bisser" userId="6bf20ff3-45cc-4984-bdac-2b7c4f21b79f" providerId="ADAL" clId="{9757CC33-595A-49D3-9B1B-031FD536B629}" dt="2018-10-08T11:33:01.157" v="1397" actId="478"/>
          <ac:cxnSpMkLst>
            <pc:docMk/>
            <pc:sldMk cId="1585844835" sldId="413"/>
            <ac:cxnSpMk id="5" creationId="{87658C97-4271-4BFB-A228-60DBB68840B9}"/>
          </ac:cxnSpMkLst>
        </pc:cxnChg>
      </pc:sldChg>
      <pc:sldChg chg="addSp delSp modSp add modTransition delAnim modAnim">
        <pc:chgData name="Stephan Bisser" userId="6bf20ff3-45cc-4984-bdac-2b7c4f21b79f" providerId="ADAL" clId="{9757CC33-595A-49D3-9B1B-031FD536B629}" dt="2018-11-27T15:33:40.739" v="2655"/>
        <pc:sldMkLst>
          <pc:docMk/>
          <pc:sldMk cId="3438065492" sldId="414"/>
        </pc:sldMkLst>
        <pc:spChg chg="del mod">
          <ac:chgData name="Stephan Bisser" userId="6bf20ff3-45cc-4984-bdac-2b7c4f21b79f" providerId="ADAL" clId="{9757CC33-595A-49D3-9B1B-031FD536B629}" dt="2018-10-02T10:45:53.378" v="1062" actId="478"/>
          <ac:spMkLst>
            <pc:docMk/>
            <pc:sldMk cId="3438065492" sldId="414"/>
            <ac:spMk id="2" creationId="{A984D841-9B58-4A05-84EF-7273716D304F}"/>
          </ac:spMkLst>
        </pc:spChg>
        <pc:spChg chg="del">
          <ac:chgData name="Stephan Bisser" userId="6bf20ff3-45cc-4984-bdac-2b7c4f21b79f" providerId="ADAL" clId="{9757CC33-595A-49D3-9B1B-031FD536B629}" dt="2018-10-02T10:45:35.479" v="1057" actId="478"/>
          <ac:spMkLst>
            <pc:docMk/>
            <pc:sldMk cId="3438065492" sldId="414"/>
            <ac:spMk id="3" creationId="{B7636DD6-641E-4872-9CD5-D062FCF70CE7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4" creationId="{2DD6D93C-A761-4A2D-A622-23F6FEE0AEBB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5" creationId="{ED9E4CEB-68A0-4164-92A6-166570838860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7" creationId="{A0527D27-E60D-4438-B5C1-C81A78EAED1A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9" creationId="{524D1863-89E7-4C6D-A514-85E48844A49D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10" creationId="{9858CCBC-BF77-4695-91AD-742DD46B3D9C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11" creationId="{50B38E41-8842-41F2-AA4B-7BA5770817B1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13" creationId="{4262E05B-BA55-4939-B1AD-EF9DC3240B99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14" creationId="{330BBB77-F575-4EA6-98A2-3C2B978E8EEF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16" creationId="{DD8824BF-F6A8-48EB-84BC-7BE0518BDADE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17" creationId="{B3B9598C-B653-4A8C-86A9-41C42A0D7A2F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18" creationId="{0A4A1895-E0A6-4163-82F5-FEF1E2D893CC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21" creationId="{2C140B18-DE48-4FB6-B6D9-D764308EA38E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22" creationId="{D14D5827-02F9-4EFF-BEF9-F8BCA0F4DAED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23" creationId="{C7B662EA-AF42-4B0D-8C92-1C47322A4D65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24" creationId="{F8D04345-9257-47BD-85AE-C1FDEAED9086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25" creationId="{FC32C672-FE4C-4276-81A0-1A0403DDCC1C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26" creationId="{38D2C19F-21E7-4633-A028-4F8BA25F7606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27" creationId="{FB6B5AE9-464C-4104-A59C-7AF63608AFD0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28" creationId="{F29F346F-0B40-4E3F-8CAE-0C05DB28B8DD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29" creationId="{7BCE7932-2AC5-45AA-B9E1-94B67DCB2AA2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30" creationId="{DE60DA65-7511-4334-AD59-C9429A3C6FF5}"/>
          </ac:spMkLst>
        </pc:spChg>
        <pc:spChg chg="add mod topLvl">
          <ac:chgData name="Stephan Bisser" userId="6bf20ff3-45cc-4984-bdac-2b7c4f21b79f" providerId="ADAL" clId="{9757CC33-595A-49D3-9B1B-031FD536B629}" dt="2018-10-02T10:46:57.036" v="1103" actId="164"/>
          <ac:spMkLst>
            <pc:docMk/>
            <pc:sldMk cId="3438065492" sldId="414"/>
            <ac:spMk id="31" creationId="{C8C6925A-0106-4308-B1A5-CF599A02EA9B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33" creationId="{AF7B5FAA-595E-4CEB-8278-D63E969FD77A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36" creationId="{78BE5CD8-D354-4EBB-B48E-4BB82C7DC829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37" creationId="{A26DE803-0BC5-46DB-B63C-44A842A16AA9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40" creationId="{DDFC618C-552C-41E9-B442-48C78B322838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42" creationId="{60285EA0-7492-407A-B9FB-5E58CFD1C411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43" creationId="{E9D276F3-F51B-4DCA-A83B-1521538CA292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44" creationId="{BB89E813-3B39-4BEA-8962-40F1325CE6A3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45" creationId="{1724B6B4-E5BF-4342-8DA5-5042DB436D96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46" creationId="{0BBD674A-391E-4F79-BE3B-D14344962577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47" creationId="{D80C4667-B97C-420D-A4D2-93EC4EA4573A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50" creationId="{73E4F09B-E8A0-42BD-8F8B-2FB903C83FB5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51" creationId="{C36EB90C-8AFC-4287-B142-0E19C7698687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55" creationId="{8B9FB18C-C52D-4325-BA37-89EA888C2381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56" creationId="{B3933559-437F-4607-9325-6771B8FDB145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57" creationId="{F808647C-2CE1-4A60-A444-59081801830F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58" creationId="{A22AB6A3-1A16-467A-A2DD-6DE3370C80EF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59" creationId="{375EDCFB-B6E4-4ABF-BF21-AE7F35BDC014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60" creationId="{6E1274B7-8C45-4E11-AB18-6E55EAB4D52B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61" creationId="{B97A232E-7FE3-4048-9593-792556E0F3EC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62" creationId="{F7463C25-394E-4DDD-8CFC-8E7C0FD43B80}"/>
          </ac:spMkLst>
        </pc:spChg>
        <pc:spChg chg="add mod topLvl">
          <ac:chgData name="Stephan Bisser" userId="6bf20ff3-45cc-4984-bdac-2b7c4f21b79f" providerId="ADAL" clId="{9757CC33-595A-49D3-9B1B-031FD536B629}" dt="2018-10-09T08:58:50.166" v="1641" actId="6549"/>
          <ac:spMkLst>
            <pc:docMk/>
            <pc:sldMk cId="3438065492" sldId="414"/>
            <ac:spMk id="63" creationId="{891F2838-9F28-4697-82BB-9CA6F451AD06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64" creationId="{109E769C-C172-465A-8B61-A6338DBA1A86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66" creationId="{65EBF7BE-D465-4C33-BBCC-A7E638563969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67" creationId="{C7D05745-14F2-4200-A81E-648FB499CA4D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68" creationId="{E84058DA-9E90-4437-B865-25DF94B8B909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69" creationId="{D70C9335-7952-419B-8CC1-FA27D3340416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70" creationId="{5CC3FD1A-59E2-4A34-BF0B-08F3E693E9FA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71" creationId="{53C1ABD0-1CA8-4B3E-8387-52C3382ABCBD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72" creationId="{194D45A6-64AC-48D6-926D-F02B4AB96544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73" creationId="{272281C7-818E-4A47-801D-5D0E106F52D9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74" creationId="{856EF172-BAC9-4081-A215-3DB3622DF408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76" creationId="{D822F6F0-E589-4A7D-B21B-E26C5211061C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77" creationId="{31732143-E398-42E0-9BAD-B7C2B53DF4FA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89" creationId="{BF853556-694B-48DC-AB95-66D248667915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90" creationId="{9C55A5DC-6E54-47A3-81A9-8C52B6B41196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91" creationId="{99CEBC79-9471-4536-BFC5-0E3B96A7F811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92" creationId="{C0032A9B-FB69-423E-9749-F6A409BFA164}"/>
          </ac:spMkLst>
        </pc:spChg>
        <pc:spChg chg="mod">
          <ac:chgData name="Stephan Bisser" userId="6bf20ff3-45cc-4984-bdac-2b7c4f21b79f" providerId="ADAL" clId="{9757CC33-595A-49D3-9B1B-031FD536B629}" dt="2018-10-02T10:46:12.602" v="1065" actId="2711"/>
          <ac:spMkLst>
            <pc:docMk/>
            <pc:sldMk cId="3438065492" sldId="414"/>
            <ac:spMk id="93" creationId="{57CA104B-D9A7-44D5-B196-B286A2E140DB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96" creationId="{2C06CD70-D615-4588-9592-4990F2AE5CE8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97" creationId="{4B3CAA65-7EF1-4FD5-9560-340DA6176037}"/>
          </ac:spMkLst>
        </pc:spChg>
        <pc:spChg chg="add mod topLvl">
          <ac:chgData name="Stephan Bisser" userId="6bf20ff3-45cc-4984-bdac-2b7c4f21b79f" providerId="ADAL" clId="{9757CC33-595A-49D3-9B1B-031FD536B629}" dt="2018-10-02T10:46:46.101" v="1083" actId="164"/>
          <ac:spMkLst>
            <pc:docMk/>
            <pc:sldMk cId="3438065492" sldId="414"/>
            <ac:spMk id="98" creationId="{06DA7784-2F11-4008-9607-9206136ECDA8}"/>
          </ac:spMkLst>
        </pc:spChg>
        <pc:spChg chg="mod">
          <ac:chgData name="Stephan Bisser" userId="6bf20ff3-45cc-4984-bdac-2b7c4f21b79f" providerId="ADAL" clId="{9757CC33-595A-49D3-9B1B-031FD536B629}" dt="2018-10-09T10:37:49.022" v="1673" actId="207"/>
          <ac:spMkLst>
            <pc:docMk/>
            <pc:sldMk cId="3438065492" sldId="414"/>
            <ac:spMk id="104" creationId="{0E71756E-386E-4DE9-B1E8-4D6EA37D2F8E}"/>
          </ac:spMkLst>
        </pc:spChg>
        <pc:spChg chg="mod">
          <ac:chgData name="Stephan Bisser" userId="6bf20ff3-45cc-4984-bdac-2b7c4f21b79f" providerId="ADAL" clId="{9757CC33-595A-49D3-9B1B-031FD536B629}" dt="2018-10-09T10:37:55.517" v="1675" actId="208"/>
          <ac:spMkLst>
            <pc:docMk/>
            <pc:sldMk cId="3438065492" sldId="414"/>
            <ac:spMk id="126" creationId="{25C0E1BE-68A3-48B3-9182-8C1B46775C7E}"/>
          </ac:spMkLst>
        </pc:spChg>
        <pc:spChg chg="mod">
          <ac:chgData name="Stephan Bisser" userId="6bf20ff3-45cc-4984-bdac-2b7c4f21b79f" providerId="ADAL" clId="{9757CC33-595A-49D3-9B1B-031FD536B629}" dt="2018-10-09T10:38:37.557" v="1680" actId="208"/>
          <ac:spMkLst>
            <pc:docMk/>
            <pc:sldMk cId="3438065492" sldId="414"/>
            <ac:spMk id="132" creationId="{77654C39-2823-42C7-8E60-1FB269BFE653}"/>
          </ac:spMkLst>
        </pc:spChg>
        <pc:spChg chg="del topLvl">
          <ac:chgData name="Stephan Bisser" userId="6bf20ff3-45cc-4984-bdac-2b7c4f21b79f" providerId="ADAL" clId="{9757CC33-595A-49D3-9B1B-031FD536B629}" dt="2018-10-09T10:38:32.297" v="1678" actId="478"/>
          <ac:spMkLst>
            <pc:docMk/>
            <pc:sldMk cId="3438065492" sldId="414"/>
            <ac:spMk id="134" creationId="{AD1719E2-0ADB-4EED-8382-82250B91BB06}"/>
          </ac:spMkLst>
        </pc:spChg>
        <pc:spChg chg="del">
          <ac:chgData name="Stephan Bisser" userId="6bf20ff3-45cc-4984-bdac-2b7c4f21b79f" providerId="ADAL" clId="{9757CC33-595A-49D3-9B1B-031FD536B629}" dt="2018-10-09T10:38:29.666" v="1677" actId="478"/>
          <ac:spMkLst>
            <pc:docMk/>
            <pc:sldMk cId="3438065492" sldId="414"/>
            <ac:spMk id="145" creationId="{956A120C-48A9-4433-99ED-3794741E3E74}"/>
          </ac:spMkLst>
        </pc:spChg>
        <pc:spChg chg="mod">
          <ac:chgData name="Stephan Bisser" userId="6bf20ff3-45cc-4984-bdac-2b7c4f21b79f" providerId="ADAL" clId="{9757CC33-595A-49D3-9B1B-031FD536B629}" dt="2018-10-09T10:38:42.550" v="1682" actId="208"/>
          <ac:spMkLst>
            <pc:docMk/>
            <pc:sldMk cId="3438065492" sldId="414"/>
            <ac:spMk id="160" creationId="{314D8167-BDA3-482B-9CD5-27A4DF24A341}"/>
          </ac:spMkLst>
        </pc:spChg>
        <pc:spChg chg="mod">
          <ac:chgData name="Stephan Bisser" userId="6bf20ff3-45cc-4984-bdac-2b7c4f21b79f" providerId="ADAL" clId="{9757CC33-595A-49D3-9B1B-031FD536B629}" dt="2018-10-09T10:37:32.958" v="1670" actId="208"/>
          <ac:spMkLst>
            <pc:docMk/>
            <pc:sldMk cId="3438065492" sldId="414"/>
            <ac:spMk id="175" creationId="{D3115EF3-826A-4581-AD16-2FBBD22B66B5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77" creationId="{97420510-E133-419C-ACF3-43AD3E1187CD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78" creationId="{877B7A9A-4910-47D8-BF2E-3DAE9A853C45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79" creationId="{08972C40-5932-4114-8083-6F953DEA51A0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80" creationId="{2F03D2C2-F5ED-41D9-B05F-97F29121E577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81" creationId="{6A809CB0-53C5-4DDE-AADC-0AC3318CC62C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82" creationId="{22334D88-218C-4FAF-857E-01BC684AB283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83" creationId="{E628E60A-D01F-47C8-89D9-D56179366FB5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84" creationId="{81628E21-82CB-41A5-B0D8-50FAFD40368C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85" creationId="{A027D0A7-3C6E-4CA2-8F3C-076B3F2ECAE8}"/>
          </ac:spMkLst>
        </pc:spChg>
        <pc:spChg chg="mod">
          <ac:chgData name="Stephan Bisser" userId="6bf20ff3-45cc-4984-bdac-2b7c4f21b79f" providerId="ADAL" clId="{9757CC33-595A-49D3-9B1B-031FD536B629}" dt="2018-10-09T10:37:29.499" v="1669" actId="208"/>
          <ac:spMkLst>
            <pc:docMk/>
            <pc:sldMk cId="3438065492" sldId="414"/>
            <ac:spMk id="187" creationId="{D68A11A3-E501-4EF2-92F9-91A0AD716D1B}"/>
          </ac:spMkLst>
        </pc:spChg>
        <pc:spChg chg="mod">
          <ac:chgData name="Stephan Bisser" userId="6bf20ff3-45cc-4984-bdac-2b7c4f21b79f" providerId="ADAL" clId="{9757CC33-595A-49D3-9B1B-031FD536B629}" dt="2018-10-09T10:37:22.010" v="1668" actId="208"/>
          <ac:spMkLst>
            <pc:docMk/>
            <pc:sldMk cId="3438065492" sldId="414"/>
            <ac:spMk id="188" creationId="{3B44CAF7-8BC8-4A4A-B6B3-C14B048B7F6B}"/>
          </ac:spMkLst>
        </pc:spChg>
        <pc:spChg chg="mod">
          <ac:chgData name="Stephan Bisser" userId="6bf20ff3-45cc-4984-bdac-2b7c4f21b79f" providerId="ADAL" clId="{9757CC33-595A-49D3-9B1B-031FD536B629}" dt="2018-10-09T10:37:37.369" v="1671" actId="208"/>
          <ac:spMkLst>
            <pc:docMk/>
            <pc:sldMk cId="3438065492" sldId="414"/>
            <ac:spMk id="192" creationId="{03E31EF9-7FB0-4704-BDBA-841BF169F5A3}"/>
          </ac:spMkLst>
        </pc:spChg>
        <pc:spChg chg="mod">
          <ac:chgData name="Stephan Bisser" userId="6bf20ff3-45cc-4984-bdac-2b7c4f21b79f" providerId="ADAL" clId="{9757CC33-595A-49D3-9B1B-031FD536B629}" dt="2018-10-09T10:37:21.549" v="1667" actId="208"/>
          <ac:spMkLst>
            <pc:docMk/>
            <pc:sldMk cId="3438065492" sldId="414"/>
            <ac:spMk id="193" creationId="{2BEEB49B-BD52-4515-B51B-A2093ABC0FED}"/>
          </ac:spMkLst>
        </pc:spChg>
        <pc:spChg chg="mod">
          <ac:chgData name="Stephan Bisser" userId="6bf20ff3-45cc-4984-bdac-2b7c4f21b79f" providerId="ADAL" clId="{9757CC33-595A-49D3-9B1B-031FD536B629}" dt="2018-10-09T10:37:21.549" v="1667" actId="208"/>
          <ac:spMkLst>
            <pc:docMk/>
            <pc:sldMk cId="3438065492" sldId="414"/>
            <ac:spMk id="204" creationId="{048F24F2-CED1-44BB-AB6C-25F8AD531BA3}"/>
          </ac:spMkLst>
        </pc:spChg>
        <pc:spChg chg="mod">
          <ac:chgData name="Stephan Bisser" userId="6bf20ff3-45cc-4984-bdac-2b7c4f21b79f" providerId="ADAL" clId="{9757CC33-595A-49D3-9B1B-031FD536B629}" dt="2018-10-09T10:37:21.549" v="1667" actId="208"/>
          <ac:spMkLst>
            <pc:docMk/>
            <pc:sldMk cId="3438065492" sldId="414"/>
            <ac:spMk id="205" creationId="{D30F27A3-FA45-403A-BA8B-9FF69AA1475C}"/>
          </ac:spMkLst>
        </pc:spChg>
        <pc:spChg chg="add del mod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20" creationId="{75E175EE-D59B-48C9-8E1B-B3E27AFE032C}"/>
          </ac:spMkLst>
        </pc:spChg>
        <pc:spChg chg="mod">
          <ac:chgData name="Stephan Bisser" userId="6bf20ff3-45cc-4984-bdac-2b7c4f21b79f" providerId="ADAL" clId="{9757CC33-595A-49D3-9B1B-031FD536B629}" dt="2018-10-09T10:37:52.221" v="1674" actId="207"/>
          <ac:spMkLst>
            <pc:docMk/>
            <pc:sldMk cId="3438065492" sldId="414"/>
            <ac:spMk id="230" creationId="{CE34B744-B549-47FF-817F-523A78C62F73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35" creationId="{FF0391DC-D2B7-4A86-B880-3CC8EC4F2C30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36" creationId="{BA7D7D14-640B-4614-BBA5-A210C9BB176C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38" creationId="{E7F20544-0467-4EA4-86F0-82EA5C1995DA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52" creationId="{29141570-B876-485F-B32A-37AAB66BCAB4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53" creationId="{D64C092E-A225-4B52-B8C1-013CCA74B740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54" creationId="{14DBF35C-B54E-4D1E-B418-20AA24B7E80F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55" creationId="{12D3E6D9-1442-4205-AD60-64AA36EF637A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56" creationId="{BCAC370E-8B9E-4F97-905F-2D1D2ACB3004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57" creationId="{3589937F-5DF6-4966-9763-9B3DE730252A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58" creationId="{95EA6DBB-DB76-4F17-9BCC-AC8858D013F9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59" creationId="{3E7D4C89-F54F-469D-8F1F-2CBFDD8D6E23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60" creationId="{8D39CA72-7B45-4382-96D0-D91E8333AED5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61" creationId="{BD724B9B-B5F8-4E57-BD10-97ECC6B7D251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62" creationId="{3387FC38-7D5D-44D4-8116-FB27AB2038F2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64" creationId="{AAC007FF-C1CD-482B-B206-916083937204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71" creationId="{5475EFE1-A084-4AEB-8228-9E36BCD3449B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73" creationId="{C0EFD336-E775-45A5-9995-43F96CA9B014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74" creationId="{D6629553-A209-46C6-8DA5-E5869BE226D8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75" creationId="{7FF87294-1E63-471D-9909-1A7B0B67EDC6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76" creationId="{F8620B95-6B44-4D91-9D04-44C209A42593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77" creationId="{8F0B6B06-277B-416D-A36B-EE1E4DED11CB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78" creationId="{C103956B-5DC3-425D-8BD1-A550A14E7CEF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81" creationId="{EB3DBFCA-34B7-4AD4-AA1E-B8FE61E86759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82" creationId="{8AA67B63-5433-41E9-8667-F192EF2F22BC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86" creationId="{B67FF5E6-A7AB-4035-B640-22C84406A6B6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87" creationId="{2C781DB3-5845-4429-A667-996817FABD73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88" creationId="{95407DFF-8B72-4BC2-BE41-3678EDA80DF4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89" creationId="{6DB5FDEE-6799-4E91-A990-CEDE04745DDF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90" creationId="{C2A324F7-C2E3-4FE7-9462-AAA66C46099C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91" creationId="{02DE1045-278F-424D-8628-AF84579FD0A3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92" creationId="{912C546F-83F5-45BE-A5F6-9FC9F1EC5D9B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93" creationId="{0800CCAC-FF55-4C81-BF63-5D526061D353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94" creationId="{0131A5B0-F1C8-40AD-8139-9CFBFA756605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295" creationId="{3163D1EA-5BC9-4FD0-9A59-65DA281241CB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305" creationId="{C58B4BE9-8155-4F74-9E4F-3708BB8348E2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327" creationId="{965B8042-7D70-48C6-98A0-A340D360B544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328" creationId="{718121A9-92C5-4F71-BE72-647C8958164D}"/>
          </ac:spMkLst>
        </pc:spChg>
        <pc:spChg chg="add del">
          <ac:chgData name="Stephan Bisser" userId="6bf20ff3-45cc-4984-bdac-2b7c4f21b79f" providerId="ADAL" clId="{9757CC33-595A-49D3-9B1B-031FD536B629}" dt="2018-10-09T10:40:23.450" v="1711" actId="478"/>
          <ac:spMkLst>
            <pc:docMk/>
            <pc:sldMk cId="3438065492" sldId="414"/>
            <ac:spMk id="329" creationId="{F76341F2-C5E9-455B-8F33-74E513ECD051}"/>
          </ac:spMkLst>
        </pc:spChg>
        <pc:spChg chg="add mod">
          <ac:chgData name="Stephan Bisser" userId="6bf20ff3-45cc-4984-bdac-2b7c4f21b79f" providerId="ADAL" clId="{9757CC33-595A-49D3-9B1B-031FD536B629}" dt="2018-10-09T10:52:12.738" v="1842" actId="164"/>
          <ac:spMkLst>
            <pc:docMk/>
            <pc:sldMk cId="3438065492" sldId="414"/>
            <ac:spMk id="332" creationId="{D616B63A-E947-4B4E-A0C6-3A032D79DDED}"/>
          </ac:spMkLst>
        </pc:spChg>
        <pc:spChg chg="add mod">
          <ac:chgData name="Stephan Bisser" userId="6bf20ff3-45cc-4984-bdac-2b7c4f21b79f" providerId="ADAL" clId="{9757CC33-595A-49D3-9B1B-031FD536B629}" dt="2018-10-09T10:52:12.738" v="1842" actId="164"/>
          <ac:spMkLst>
            <pc:docMk/>
            <pc:sldMk cId="3438065492" sldId="414"/>
            <ac:spMk id="333" creationId="{B7EB596C-7DDA-4203-A38D-0080DA4D30D8}"/>
          </ac:spMkLst>
        </pc:spChg>
        <pc:spChg chg="add mod">
          <ac:chgData name="Stephan Bisser" userId="6bf20ff3-45cc-4984-bdac-2b7c4f21b79f" providerId="ADAL" clId="{9757CC33-595A-49D3-9B1B-031FD536B629}" dt="2018-10-09T10:52:12.738" v="1842" actId="164"/>
          <ac:spMkLst>
            <pc:docMk/>
            <pc:sldMk cId="3438065492" sldId="414"/>
            <ac:spMk id="335" creationId="{40C34AB6-E814-491E-84DD-30796BB4AA67}"/>
          </ac:spMkLst>
        </pc:spChg>
        <pc:spChg chg="mod">
          <ac:chgData name="Stephan Bisser" userId="6bf20ff3-45cc-4984-bdac-2b7c4f21b79f" providerId="ADAL" clId="{9757CC33-595A-49D3-9B1B-031FD536B629}" dt="2018-10-09T10:41:33.912" v="1727" actId="207"/>
          <ac:spMkLst>
            <pc:docMk/>
            <pc:sldMk cId="3438065492" sldId="414"/>
            <ac:spMk id="342" creationId="{505D08DF-327D-4159-894D-2E8568DD8AA5}"/>
          </ac:spMkLst>
        </pc:spChg>
        <pc:spChg chg="add mod">
          <ac:chgData name="Stephan Bisser" userId="6bf20ff3-45cc-4984-bdac-2b7c4f21b79f" providerId="ADAL" clId="{9757CC33-595A-49D3-9B1B-031FD536B629}" dt="2018-10-09T10:49:25.567" v="1801" actId="164"/>
          <ac:spMkLst>
            <pc:docMk/>
            <pc:sldMk cId="3438065492" sldId="414"/>
            <ac:spMk id="349" creationId="{F8B762BE-FC7F-46A2-B5AF-E4B0CFDE0750}"/>
          </ac:spMkLst>
        </pc:spChg>
        <pc:spChg chg="add mod">
          <ac:chgData name="Stephan Bisser" userId="6bf20ff3-45cc-4984-bdac-2b7c4f21b79f" providerId="ADAL" clId="{9757CC33-595A-49D3-9B1B-031FD536B629}" dt="2018-10-09T10:49:25.567" v="1801" actId="164"/>
          <ac:spMkLst>
            <pc:docMk/>
            <pc:sldMk cId="3438065492" sldId="414"/>
            <ac:spMk id="350" creationId="{EF86A353-EA05-4A66-AFD2-8B9AF526A3ED}"/>
          </ac:spMkLst>
        </pc:spChg>
        <pc:spChg chg="add mod">
          <ac:chgData name="Stephan Bisser" userId="6bf20ff3-45cc-4984-bdac-2b7c4f21b79f" providerId="ADAL" clId="{9757CC33-595A-49D3-9B1B-031FD536B629}" dt="2018-10-09T10:49:25.567" v="1801" actId="164"/>
          <ac:spMkLst>
            <pc:docMk/>
            <pc:sldMk cId="3438065492" sldId="414"/>
            <ac:spMk id="351" creationId="{907B685B-2FEE-4F7E-A632-5518A6EECBE2}"/>
          </ac:spMkLst>
        </pc:spChg>
        <pc:spChg chg="add mod">
          <ac:chgData name="Stephan Bisser" userId="6bf20ff3-45cc-4984-bdac-2b7c4f21b79f" providerId="ADAL" clId="{9757CC33-595A-49D3-9B1B-031FD536B629}" dt="2018-10-09T10:49:25.567" v="1801" actId="164"/>
          <ac:spMkLst>
            <pc:docMk/>
            <pc:sldMk cId="3438065492" sldId="414"/>
            <ac:spMk id="352" creationId="{927D14E1-B990-414A-9817-39914433617F}"/>
          </ac:spMkLst>
        </pc:spChg>
        <pc:spChg chg="add mod">
          <ac:chgData name="Stephan Bisser" userId="6bf20ff3-45cc-4984-bdac-2b7c4f21b79f" providerId="ADAL" clId="{9757CC33-595A-49D3-9B1B-031FD536B629}" dt="2018-10-09T10:49:25.567" v="1801" actId="164"/>
          <ac:spMkLst>
            <pc:docMk/>
            <pc:sldMk cId="3438065492" sldId="414"/>
            <ac:spMk id="353" creationId="{DE831CB6-FD12-4036-A481-737D745AF4E8}"/>
          </ac:spMkLst>
        </pc:spChg>
        <pc:spChg chg="add mod">
          <ac:chgData name="Stephan Bisser" userId="6bf20ff3-45cc-4984-bdac-2b7c4f21b79f" providerId="ADAL" clId="{9757CC33-595A-49D3-9B1B-031FD536B629}" dt="2018-10-09T10:49:25.567" v="1801" actId="164"/>
          <ac:spMkLst>
            <pc:docMk/>
            <pc:sldMk cId="3438065492" sldId="414"/>
            <ac:spMk id="354" creationId="{ADC5292E-DD85-4469-B1E7-9473AAF83A0D}"/>
          </ac:spMkLst>
        </pc:spChg>
        <pc:spChg chg="add mod">
          <ac:chgData name="Stephan Bisser" userId="6bf20ff3-45cc-4984-bdac-2b7c4f21b79f" providerId="ADAL" clId="{9757CC33-595A-49D3-9B1B-031FD536B629}" dt="2018-10-09T10:49:25.567" v="1801" actId="164"/>
          <ac:spMkLst>
            <pc:docMk/>
            <pc:sldMk cId="3438065492" sldId="414"/>
            <ac:spMk id="355" creationId="{61CEFCBC-0330-4807-B8BB-5FF45B45FDE7}"/>
          </ac:spMkLst>
        </pc:spChg>
        <pc:spChg chg="add del">
          <ac:chgData name="Stephan Bisser" userId="6bf20ff3-45cc-4984-bdac-2b7c4f21b79f" providerId="ADAL" clId="{9757CC33-595A-49D3-9B1B-031FD536B629}" dt="2018-10-09T10:43:19.594" v="1744" actId="478"/>
          <ac:spMkLst>
            <pc:docMk/>
            <pc:sldMk cId="3438065492" sldId="414"/>
            <ac:spMk id="356" creationId="{72E36B96-9298-4E0B-AB3E-CD2C52AE99B0}"/>
          </ac:spMkLst>
        </pc:spChg>
        <pc:spChg chg="add del">
          <ac:chgData name="Stephan Bisser" userId="6bf20ff3-45cc-4984-bdac-2b7c4f21b79f" providerId="ADAL" clId="{9757CC33-595A-49D3-9B1B-031FD536B629}" dt="2018-10-09T10:46:06.163" v="1750" actId="478"/>
          <ac:spMkLst>
            <pc:docMk/>
            <pc:sldMk cId="3438065492" sldId="414"/>
            <ac:spMk id="357" creationId="{A4905752-5B54-493E-A96F-E2ADF641A3E7}"/>
          </ac:spMkLst>
        </pc:spChg>
        <pc:spChg chg="add del">
          <ac:chgData name="Stephan Bisser" userId="6bf20ff3-45cc-4984-bdac-2b7c4f21b79f" providerId="ADAL" clId="{9757CC33-595A-49D3-9B1B-031FD536B629}" dt="2018-10-09T10:46:02.515" v="1749" actId="478"/>
          <ac:spMkLst>
            <pc:docMk/>
            <pc:sldMk cId="3438065492" sldId="414"/>
            <ac:spMk id="358" creationId="{A634841E-6CBE-4E02-AC23-DBD5FF4DD255}"/>
          </ac:spMkLst>
        </pc:spChg>
        <pc:spChg chg="add mod">
          <ac:chgData name="Stephan Bisser" userId="6bf20ff3-45cc-4984-bdac-2b7c4f21b79f" providerId="ADAL" clId="{9757CC33-595A-49D3-9B1B-031FD536B629}" dt="2018-10-09T10:51:09.216" v="1829" actId="1036"/>
          <ac:spMkLst>
            <pc:docMk/>
            <pc:sldMk cId="3438065492" sldId="414"/>
            <ac:spMk id="359" creationId="{843AAE08-ED98-4AA3-8C55-C5636563413A}"/>
          </ac:spMkLst>
        </pc:spChg>
        <pc:spChg chg="add mod">
          <ac:chgData name="Stephan Bisser" userId="6bf20ff3-45cc-4984-bdac-2b7c4f21b79f" providerId="ADAL" clId="{9757CC33-595A-49D3-9B1B-031FD536B629}" dt="2018-10-09T10:49:22.799" v="1800" actId="164"/>
          <ac:spMkLst>
            <pc:docMk/>
            <pc:sldMk cId="3438065492" sldId="414"/>
            <ac:spMk id="361" creationId="{C50976E5-E44C-4689-949F-2FDC8C5B43E1}"/>
          </ac:spMkLst>
        </pc:spChg>
        <pc:spChg chg="mod">
          <ac:chgData name="Stephan Bisser" userId="6bf20ff3-45cc-4984-bdac-2b7c4f21b79f" providerId="ADAL" clId="{9757CC33-595A-49D3-9B1B-031FD536B629}" dt="2018-10-09T10:47:02.907" v="1766" actId="20577"/>
          <ac:spMkLst>
            <pc:docMk/>
            <pc:sldMk cId="3438065492" sldId="414"/>
            <ac:spMk id="365" creationId="{AF340374-6FA5-42E7-88A2-39A5BEC04567}"/>
          </ac:spMkLst>
        </pc:spChg>
        <pc:spChg chg="add mod">
          <ac:chgData name="Stephan Bisser" userId="6bf20ff3-45cc-4984-bdac-2b7c4f21b79f" providerId="ADAL" clId="{9757CC33-595A-49D3-9B1B-031FD536B629}" dt="2018-10-09T10:49:22.799" v="1800" actId="164"/>
          <ac:spMkLst>
            <pc:docMk/>
            <pc:sldMk cId="3438065492" sldId="414"/>
            <ac:spMk id="368" creationId="{1D6D849E-3654-4BB1-9673-E2C47AE730A7}"/>
          </ac:spMkLst>
        </pc:spChg>
        <pc:spChg chg="add mod">
          <ac:chgData name="Stephan Bisser" userId="6bf20ff3-45cc-4984-bdac-2b7c4f21b79f" providerId="ADAL" clId="{9757CC33-595A-49D3-9B1B-031FD536B629}" dt="2018-10-09T10:52:12.738" v="1842" actId="164"/>
          <ac:spMkLst>
            <pc:docMk/>
            <pc:sldMk cId="3438065492" sldId="414"/>
            <ac:spMk id="370" creationId="{6A3E9A06-1F42-44AD-B13D-F0EADE501F20}"/>
          </ac:spMkLst>
        </pc:spChg>
        <pc:spChg chg="add mod">
          <ac:chgData name="Stephan Bisser" userId="6bf20ff3-45cc-4984-bdac-2b7c4f21b79f" providerId="ADAL" clId="{9757CC33-595A-49D3-9B1B-031FD536B629}" dt="2018-10-09T10:52:12.738" v="1842" actId="164"/>
          <ac:spMkLst>
            <pc:docMk/>
            <pc:sldMk cId="3438065492" sldId="414"/>
            <ac:spMk id="371" creationId="{2A1C3108-10C0-4BFA-B617-CB87D7317AED}"/>
          </ac:spMkLst>
        </pc:spChg>
        <pc:spChg chg="add mod">
          <ac:chgData name="Stephan Bisser" userId="6bf20ff3-45cc-4984-bdac-2b7c4f21b79f" providerId="ADAL" clId="{9757CC33-595A-49D3-9B1B-031FD536B629}" dt="2018-10-09T10:52:12.738" v="1842" actId="164"/>
          <ac:spMkLst>
            <pc:docMk/>
            <pc:sldMk cId="3438065492" sldId="414"/>
            <ac:spMk id="372" creationId="{B24A4175-7BA4-4565-B75B-F1942BC7484D}"/>
          </ac:spMkLst>
        </pc:spChg>
        <pc:spChg chg="add mod">
          <ac:chgData name="Stephan Bisser" userId="6bf20ff3-45cc-4984-bdac-2b7c4f21b79f" providerId="ADAL" clId="{9757CC33-595A-49D3-9B1B-031FD536B629}" dt="2018-10-09T10:52:12.738" v="1842" actId="164"/>
          <ac:spMkLst>
            <pc:docMk/>
            <pc:sldMk cId="3438065492" sldId="414"/>
            <ac:spMk id="373" creationId="{23A8F8C8-521E-4318-8E57-0156E2EF67F8}"/>
          </ac:spMkLst>
        </pc:spChg>
        <pc:spChg chg="add mod">
          <ac:chgData name="Stephan Bisser" userId="6bf20ff3-45cc-4984-bdac-2b7c4f21b79f" providerId="ADAL" clId="{9757CC33-595A-49D3-9B1B-031FD536B629}" dt="2018-10-09T10:52:12.738" v="1842" actId="164"/>
          <ac:spMkLst>
            <pc:docMk/>
            <pc:sldMk cId="3438065492" sldId="414"/>
            <ac:spMk id="374" creationId="{2C22D24C-E170-4E1A-B60E-828BC0DB1427}"/>
          </ac:spMkLst>
        </pc:spChg>
        <pc:spChg chg="add mod">
          <ac:chgData name="Stephan Bisser" userId="6bf20ff3-45cc-4984-bdac-2b7c4f21b79f" providerId="ADAL" clId="{9757CC33-595A-49D3-9B1B-031FD536B629}" dt="2018-10-09T10:52:12.738" v="1842" actId="164"/>
          <ac:spMkLst>
            <pc:docMk/>
            <pc:sldMk cId="3438065492" sldId="414"/>
            <ac:spMk id="375" creationId="{2B9CDDB5-933E-4C6C-9FCB-DB3795CBB2A3}"/>
          </ac:spMkLst>
        </pc:spChg>
        <pc:spChg chg="add mod">
          <ac:chgData name="Stephan Bisser" userId="6bf20ff3-45cc-4984-bdac-2b7c4f21b79f" providerId="ADAL" clId="{9757CC33-595A-49D3-9B1B-031FD536B629}" dt="2018-10-09T10:49:22.799" v="1800" actId="164"/>
          <ac:spMkLst>
            <pc:docMk/>
            <pc:sldMk cId="3438065492" sldId="414"/>
            <ac:spMk id="378" creationId="{2AC0B669-7B99-4051-8AD6-104FB67C935A}"/>
          </ac:spMkLst>
        </pc:spChg>
        <pc:spChg chg="add mod">
          <ac:chgData name="Stephan Bisser" userId="6bf20ff3-45cc-4984-bdac-2b7c4f21b79f" providerId="ADAL" clId="{9757CC33-595A-49D3-9B1B-031FD536B629}" dt="2018-10-09T10:49:25.567" v="1801" actId="164"/>
          <ac:spMkLst>
            <pc:docMk/>
            <pc:sldMk cId="3438065492" sldId="414"/>
            <ac:spMk id="379" creationId="{FF829426-CC17-42AA-B96E-E63AF3FC607A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383" creationId="{BDC7A4E1-34A2-467B-8DED-F09BBB3FEE09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384" creationId="{182D8610-D6BC-410A-B5A9-67BB17E48D26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385" creationId="{97CA9631-D8C5-407B-8AC7-A3937C972527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386" creationId="{B8120E15-5EE5-4726-B6A4-DD0601B056D8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387" creationId="{15F22059-1A2F-4C1E-A2B4-BBB9CB46ACAE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388" creationId="{713AFF3C-F7ED-4913-85F6-9A26B02CAF2D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389" creationId="{3C9AC045-1771-4021-B974-282C62BE0476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390" creationId="{F10D2056-A1E0-4004-84A0-C8423F07867C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391" creationId="{ECDA948F-EB49-4C18-84DC-0C0B307AFC2D}"/>
          </ac:spMkLst>
        </pc:spChg>
        <pc:spChg chg="add mod">
          <ac:chgData name="Stephan Bisser" userId="6bf20ff3-45cc-4984-bdac-2b7c4f21b79f" providerId="ADAL" clId="{9757CC33-595A-49D3-9B1B-031FD536B629}" dt="2018-10-09T10:49:29.288" v="1802" actId="164"/>
          <ac:spMkLst>
            <pc:docMk/>
            <pc:sldMk cId="3438065492" sldId="414"/>
            <ac:spMk id="392" creationId="{4642C354-08E7-49A3-BF20-03D37D3C6603}"/>
          </ac:spMkLst>
        </pc:spChg>
        <pc:spChg chg="mod">
          <ac:chgData name="Stephan Bisser" userId="6bf20ff3-45cc-4984-bdac-2b7c4f21b79f" providerId="ADAL" clId="{9757CC33-595A-49D3-9B1B-031FD536B629}" dt="2018-10-09T10:41:24.471" v="1724" actId="208"/>
          <ac:spMkLst>
            <pc:docMk/>
            <pc:sldMk cId="3438065492" sldId="414"/>
            <ac:spMk id="394" creationId="{5D266E82-9219-4125-A65E-54302EA560FA}"/>
          </ac:spMkLst>
        </pc:spChg>
        <pc:spChg chg="mod">
          <ac:chgData name="Stephan Bisser" userId="6bf20ff3-45cc-4984-bdac-2b7c4f21b79f" providerId="ADAL" clId="{9757CC33-595A-49D3-9B1B-031FD536B629}" dt="2018-10-09T10:41:24.471" v="1724" actId="208"/>
          <ac:spMkLst>
            <pc:docMk/>
            <pc:sldMk cId="3438065492" sldId="414"/>
            <ac:spMk id="395" creationId="{EC57843D-3DE0-4554-BF8D-97D4CFC18109}"/>
          </ac:spMkLst>
        </pc:spChg>
        <pc:spChg chg="mod">
          <ac:chgData name="Stephan Bisser" userId="6bf20ff3-45cc-4984-bdac-2b7c4f21b79f" providerId="ADAL" clId="{9757CC33-595A-49D3-9B1B-031FD536B629}" dt="2018-10-09T10:41:24.471" v="1724" actId="208"/>
          <ac:spMkLst>
            <pc:docMk/>
            <pc:sldMk cId="3438065492" sldId="414"/>
            <ac:spMk id="396" creationId="{09F35D26-C078-4BA2-BCF1-B7C0AD9EE1D8}"/>
          </ac:spMkLst>
        </pc:spChg>
        <pc:spChg chg="mod">
          <ac:chgData name="Stephan Bisser" userId="6bf20ff3-45cc-4984-bdac-2b7c4f21b79f" providerId="ADAL" clId="{9757CC33-595A-49D3-9B1B-031FD536B629}" dt="2018-10-09T10:41:24.471" v="1724" actId="208"/>
          <ac:spMkLst>
            <pc:docMk/>
            <pc:sldMk cId="3438065492" sldId="414"/>
            <ac:spMk id="397" creationId="{83DD5C2A-CA90-404C-92F7-A7DAF7F02703}"/>
          </ac:spMkLst>
        </pc:spChg>
        <pc:spChg chg="mod">
          <ac:chgData name="Stephan Bisser" userId="6bf20ff3-45cc-4984-bdac-2b7c4f21b79f" providerId="ADAL" clId="{9757CC33-595A-49D3-9B1B-031FD536B629}" dt="2018-10-09T10:42:12.844" v="1732" actId="2085"/>
          <ac:spMkLst>
            <pc:docMk/>
            <pc:sldMk cId="3438065492" sldId="414"/>
            <ac:spMk id="398" creationId="{1C9A8CC5-560E-4F2B-B051-0F3DC3ED1F9B}"/>
          </ac:spMkLst>
        </pc:spChg>
        <pc:spChg chg="mod">
          <ac:chgData name="Stephan Bisser" userId="6bf20ff3-45cc-4984-bdac-2b7c4f21b79f" providerId="ADAL" clId="{9757CC33-595A-49D3-9B1B-031FD536B629}" dt="2018-10-09T10:52:46.279" v="1848" actId="2085"/>
          <ac:spMkLst>
            <pc:docMk/>
            <pc:sldMk cId="3438065492" sldId="414"/>
            <ac:spMk id="399" creationId="{8323F4C4-0FF3-4EE0-942D-04B248DD0157}"/>
          </ac:spMkLst>
        </pc:spChg>
        <pc:spChg chg="mod">
          <ac:chgData name="Stephan Bisser" userId="6bf20ff3-45cc-4984-bdac-2b7c4f21b79f" providerId="ADAL" clId="{9757CC33-595A-49D3-9B1B-031FD536B629}" dt="2018-10-09T10:42:21.011" v="1734" actId="208"/>
          <ac:spMkLst>
            <pc:docMk/>
            <pc:sldMk cId="3438065492" sldId="414"/>
            <ac:spMk id="400" creationId="{51F41652-B7D1-41BB-9527-04AC7B023542}"/>
          </ac:spMkLst>
        </pc:spChg>
        <pc:spChg chg="mod">
          <ac:chgData name="Stephan Bisser" userId="6bf20ff3-45cc-4984-bdac-2b7c4f21b79f" providerId="ADAL" clId="{9757CC33-595A-49D3-9B1B-031FD536B629}" dt="2018-10-09T10:41:24.471" v="1724" actId="208"/>
          <ac:spMkLst>
            <pc:docMk/>
            <pc:sldMk cId="3438065492" sldId="414"/>
            <ac:spMk id="401" creationId="{115CEEEC-0511-4584-A1B9-293B06175505}"/>
          </ac:spMkLst>
        </pc:spChg>
        <pc:spChg chg="add mod">
          <ac:chgData name="Stephan Bisser" userId="6bf20ff3-45cc-4984-bdac-2b7c4f21b79f" providerId="ADAL" clId="{9757CC33-595A-49D3-9B1B-031FD536B629}" dt="2018-10-09T10:49:29.288" v="1802" actId="164"/>
          <ac:spMkLst>
            <pc:docMk/>
            <pc:sldMk cId="3438065492" sldId="414"/>
            <ac:spMk id="402" creationId="{8B2E070F-40BC-48DD-B7B2-E8A1BD9036DB}"/>
          </ac:spMkLst>
        </pc:spChg>
        <pc:spChg chg="mod">
          <ac:chgData name="Stephan Bisser" userId="6bf20ff3-45cc-4984-bdac-2b7c4f21b79f" providerId="ADAL" clId="{9757CC33-595A-49D3-9B1B-031FD536B629}" dt="2018-10-09T10:41:45.576" v="1729" actId="1582"/>
          <ac:spMkLst>
            <pc:docMk/>
            <pc:sldMk cId="3438065492" sldId="414"/>
            <ac:spMk id="417" creationId="{5775390D-CB2E-4AB9-954C-8D5E87A3B24E}"/>
          </ac:spMkLst>
        </pc:spChg>
        <pc:spChg chg="mod">
          <ac:chgData name="Stephan Bisser" userId="6bf20ff3-45cc-4984-bdac-2b7c4f21b79f" providerId="ADAL" clId="{9757CC33-595A-49D3-9B1B-031FD536B629}" dt="2018-10-09T10:41:45.576" v="1729" actId="1582"/>
          <ac:spMkLst>
            <pc:docMk/>
            <pc:sldMk cId="3438065492" sldId="414"/>
            <ac:spMk id="418" creationId="{FF05D27E-10BA-4D9C-ACCF-960E849F9F99}"/>
          </ac:spMkLst>
        </pc:spChg>
        <pc:spChg chg="mod">
          <ac:chgData name="Stephan Bisser" userId="6bf20ff3-45cc-4984-bdac-2b7c4f21b79f" providerId="ADAL" clId="{9757CC33-595A-49D3-9B1B-031FD536B629}" dt="2018-10-09T10:41:45.576" v="1729" actId="1582"/>
          <ac:spMkLst>
            <pc:docMk/>
            <pc:sldMk cId="3438065492" sldId="414"/>
            <ac:spMk id="419" creationId="{490D2122-4E2E-4C84-BAE3-5DDBC65BA90F}"/>
          </ac:spMkLst>
        </pc:spChg>
        <pc:spChg chg="mod">
          <ac:chgData name="Stephan Bisser" userId="6bf20ff3-45cc-4984-bdac-2b7c4f21b79f" providerId="ADAL" clId="{9757CC33-595A-49D3-9B1B-031FD536B629}" dt="2018-10-09T10:41:45.576" v="1729" actId="1582"/>
          <ac:spMkLst>
            <pc:docMk/>
            <pc:sldMk cId="3438065492" sldId="414"/>
            <ac:spMk id="420" creationId="{DDD7AB1D-D7C2-4289-A995-83A62EBE3545}"/>
          </ac:spMkLst>
        </pc:spChg>
        <pc:spChg chg="mod">
          <ac:chgData name="Stephan Bisser" userId="6bf20ff3-45cc-4984-bdac-2b7c4f21b79f" providerId="ADAL" clId="{9757CC33-595A-49D3-9B1B-031FD536B629}" dt="2018-10-09T10:41:45.576" v="1729" actId="1582"/>
          <ac:spMkLst>
            <pc:docMk/>
            <pc:sldMk cId="3438065492" sldId="414"/>
            <ac:spMk id="421" creationId="{30A84C55-DA17-4A43-967C-2117DB15E8F1}"/>
          </ac:spMkLst>
        </pc:spChg>
        <pc:spChg chg="add mod">
          <ac:chgData name="Stephan Bisser" userId="6bf20ff3-45cc-4984-bdac-2b7c4f21b79f" providerId="ADAL" clId="{9757CC33-595A-49D3-9B1B-031FD536B629}" dt="2018-10-09T10:42:06.449" v="1731" actId="164"/>
          <ac:spMkLst>
            <pc:docMk/>
            <pc:sldMk cId="3438065492" sldId="414"/>
            <ac:spMk id="424" creationId="{8B500250-2EF2-43E9-89BF-B375F8AABA1C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425" creationId="{178D9B6F-AB2A-46B7-9292-32AA4E672B0C}"/>
          </ac:spMkLst>
        </pc:spChg>
        <pc:spChg chg="add mod">
          <ac:chgData name="Stephan Bisser" userId="6bf20ff3-45cc-4984-bdac-2b7c4f21b79f" providerId="ADAL" clId="{9757CC33-595A-49D3-9B1B-031FD536B629}" dt="2018-10-09T10:41:55.612" v="1730" actId="164"/>
          <ac:spMkLst>
            <pc:docMk/>
            <pc:sldMk cId="3438065492" sldId="414"/>
            <ac:spMk id="426" creationId="{253C19F1-C1D0-478E-BAF1-952B1CF416EA}"/>
          </ac:spMkLst>
        </pc:spChg>
        <pc:grpChg chg="add mod">
          <ac:chgData name="Stephan Bisser" userId="6bf20ff3-45cc-4984-bdac-2b7c4f21b79f" providerId="ADAL" clId="{9757CC33-595A-49D3-9B1B-031FD536B629}" dt="2018-10-09T10:50:56.689" v="1816" actId="1035"/>
          <ac:grpSpMkLst>
            <pc:docMk/>
            <pc:sldMk cId="3438065492" sldId="414"/>
            <ac:grpSpMk id="2" creationId="{AE3402DB-BBAC-4F1B-8601-902B1190D82E}"/>
          </ac:grpSpMkLst>
        </pc:grpChg>
        <pc:grpChg chg="add mod">
          <ac:chgData name="Stephan Bisser" userId="6bf20ff3-45cc-4984-bdac-2b7c4f21b79f" providerId="ADAL" clId="{9757CC33-595A-49D3-9B1B-031FD536B629}" dt="2018-10-09T10:50:56.689" v="1816" actId="1035"/>
          <ac:grpSpMkLst>
            <pc:docMk/>
            <pc:sldMk cId="3438065492" sldId="414"/>
            <ac:grpSpMk id="3" creationId="{360853CE-CA83-48B2-A261-A479A0158CC6}"/>
          </ac:grpSpMkLst>
        </pc:grpChg>
        <pc:grpChg chg="add mod topLvl">
          <ac:chgData name="Stephan Bisser" userId="6bf20ff3-45cc-4984-bdac-2b7c4f21b79f" providerId="ADAL" clId="{9757CC33-595A-49D3-9B1B-031FD536B629}" dt="2018-10-02T10:46:46.101" v="1083" actId="164"/>
          <ac:grpSpMkLst>
            <pc:docMk/>
            <pc:sldMk cId="3438065492" sldId="414"/>
            <ac:grpSpMk id="8" creationId="{53F8D2DC-01F6-4276-97AD-DBA3CC3729CB}"/>
          </ac:grpSpMkLst>
        </pc:grpChg>
        <pc:grpChg chg="add mod topLvl">
          <ac:chgData name="Stephan Bisser" userId="6bf20ff3-45cc-4984-bdac-2b7c4f21b79f" providerId="ADAL" clId="{9757CC33-595A-49D3-9B1B-031FD536B629}" dt="2018-10-02T10:46:46.101" v="1083" actId="164"/>
          <ac:grpSpMkLst>
            <pc:docMk/>
            <pc:sldMk cId="3438065492" sldId="414"/>
            <ac:grpSpMk id="12" creationId="{9508FA0D-3668-44F7-A1E9-58BBD3E91E52}"/>
          </ac:grpSpMkLst>
        </pc:grpChg>
        <pc:grpChg chg="add mod topLvl">
          <ac:chgData name="Stephan Bisser" userId="6bf20ff3-45cc-4984-bdac-2b7c4f21b79f" providerId="ADAL" clId="{9757CC33-595A-49D3-9B1B-031FD536B629}" dt="2018-10-02T10:46:46.101" v="1083" actId="164"/>
          <ac:grpSpMkLst>
            <pc:docMk/>
            <pc:sldMk cId="3438065492" sldId="414"/>
            <ac:grpSpMk id="15" creationId="{A9B3D0E7-0F52-49AC-9F11-47D1FEA11F77}"/>
          </ac:grpSpMkLst>
        </pc:grpChg>
        <pc:grpChg chg="add mod topLvl">
          <ac:chgData name="Stephan Bisser" userId="6bf20ff3-45cc-4984-bdac-2b7c4f21b79f" providerId="ADAL" clId="{9757CC33-595A-49D3-9B1B-031FD536B629}" dt="2018-10-02T10:46:46.101" v="1083" actId="164"/>
          <ac:grpSpMkLst>
            <pc:docMk/>
            <pc:sldMk cId="3438065492" sldId="414"/>
            <ac:grpSpMk id="35" creationId="{F9053F44-0C10-4733-9808-1D6B36861D27}"/>
          </ac:grpSpMkLst>
        </pc:grpChg>
        <pc:grpChg chg="add mod topLvl">
          <ac:chgData name="Stephan Bisser" userId="6bf20ff3-45cc-4984-bdac-2b7c4f21b79f" providerId="ADAL" clId="{9757CC33-595A-49D3-9B1B-031FD536B629}" dt="2018-10-02T10:46:46.101" v="1083" actId="164"/>
          <ac:grpSpMkLst>
            <pc:docMk/>
            <pc:sldMk cId="3438065492" sldId="414"/>
            <ac:grpSpMk id="65" creationId="{948BA234-4FD4-4191-9F52-82EF00FDB9D7}"/>
          </ac:grpSpMkLst>
        </pc:grpChg>
        <pc:grpChg chg="add mod topLvl">
          <ac:chgData name="Stephan Bisser" userId="6bf20ff3-45cc-4984-bdac-2b7c4f21b79f" providerId="ADAL" clId="{9757CC33-595A-49D3-9B1B-031FD536B629}" dt="2018-10-02T10:46:46.101" v="1083" actId="164"/>
          <ac:grpSpMkLst>
            <pc:docMk/>
            <pc:sldMk cId="3438065492" sldId="414"/>
            <ac:grpSpMk id="75" creationId="{017D5AE6-F78B-4795-B9DC-2A61E6136B2A}"/>
          </ac:grpSpMkLst>
        </pc:grpChg>
        <pc:grpChg chg="add mod topLvl">
          <ac:chgData name="Stephan Bisser" userId="6bf20ff3-45cc-4984-bdac-2b7c4f21b79f" providerId="ADAL" clId="{9757CC33-595A-49D3-9B1B-031FD536B629}" dt="2018-10-02T10:46:46.101" v="1083" actId="164"/>
          <ac:grpSpMkLst>
            <pc:docMk/>
            <pc:sldMk cId="3438065492" sldId="414"/>
            <ac:grpSpMk id="88" creationId="{32693775-5474-46E6-BED7-304FCF137FCD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101" creationId="{302DE0DF-BA3D-487D-8F92-D781536395EA}"/>
          </ac:grpSpMkLst>
        </pc:grpChg>
        <pc:grpChg chg="add del mod">
          <ac:chgData name="Stephan Bisser" userId="6bf20ff3-45cc-4984-bdac-2b7c4f21b79f" providerId="ADAL" clId="{9757CC33-595A-49D3-9B1B-031FD536B629}" dt="2018-10-02T10:46:39.730" v="1082" actId="165"/>
          <ac:grpSpMkLst>
            <pc:docMk/>
            <pc:sldMk cId="3438065492" sldId="414"/>
            <ac:grpSpMk id="101" creationId="{69092A72-E8C0-4D88-B561-727FDAD50A3A}"/>
          </ac:grpSpMkLst>
        </pc:grpChg>
        <pc:grpChg chg="add mod">
          <ac:chgData name="Stephan Bisser" userId="6bf20ff3-45cc-4984-bdac-2b7c4f21b79f" providerId="ADAL" clId="{9757CC33-595A-49D3-9B1B-031FD536B629}" dt="2018-10-02T10:46:57.036" v="1103" actId="164"/>
          <ac:grpSpMkLst>
            <pc:docMk/>
            <pc:sldMk cId="3438065492" sldId="414"/>
            <ac:grpSpMk id="102" creationId="{9FFF8E56-0F02-4A85-A71C-78D46D79C1A4}"/>
          </ac:grpSpMkLst>
        </pc:grpChg>
        <pc:grpChg chg="add del mod">
          <ac:chgData name="Stephan Bisser" userId="6bf20ff3-45cc-4984-bdac-2b7c4f21b79f" providerId="ADAL" clId="{9757CC33-595A-49D3-9B1B-031FD536B629}" dt="2018-10-09T08:58:57.898" v="1642" actId="478"/>
          <ac:grpSpMkLst>
            <pc:docMk/>
            <pc:sldMk cId="3438065492" sldId="414"/>
            <ac:grpSpMk id="103" creationId="{FA20AC34-0007-4C33-BD6E-89D9F7B0D019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115" creationId="{BCA548A6-EB3D-489A-862C-3AA84225B936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127" creationId="{257F2979-8E79-4CBB-B831-20BBB0D0821B}"/>
          </ac:grpSpMkLst>
        </pc:grpChg>
        <pc:grpChg chg="add del mod">
          <ac:chgData name="Stephan Bisser" userId="6bf20ff3-45cc-4984-bdac-2b7c4f21b79f" providerId="ADAL" clId="{9757CC33-595A-49D3-9B1B-031FD536B629}" dt="2018-10-09T10:38:32.297" v="1678" actId="478"/>
          <ac:grpSpMkLst>
            <pc:docMk/>
            <pc:sldMk cId="3438065492" sldId="414"/>
            <ac:grpSpMk id="133" creationId="{EF8E9728-2B66-43AB-AFCA-BF3139469A9D}"/>
          </ac:grpSpMkLst>
        </pc:grpChg>
        <pc:grpChg chg="del topLvl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135" creationId="{3F5D4BF9-2856-4C4D-87D1-ACA94655D320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162" creationId="{2CD0C845-C19B-4488-A68A-1702E811B616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165" creationId="{36A33798-B666-4702-8D6B-64A71223E4DD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176" creationId="{2B224BDD-72D5-485E-BDAB-3AD02EE00327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189" creationId="{D0B34A81-53ED-4AD3-915A-DC39D3ED2145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206" creationId="{80F3EF9C-C1BB-49F8-917B-9E46695461DA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216" creationId="{B50BA4CE-2750-485E-BEED-DCC231243D9E}"/>
          </ac:grpSpMkLst>
        </pc:grpChg>
        <pc:grpChg chg="add del mod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221" creationId="{C86DD6A9-09CB-4FF3-92FE-7DEF6E8CA50C}"/>
          </ac:grpSpMkLst>
        </pc:grpChg>
        <pc:grpChg chg="add del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239" creationId="{1424E8D6-E65B-45C9-83E8-6506F54650BD}"/>
          </ac:grpSpMkLst>
        </pc:grpChg>
        <pc:grpChg chg="add del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243" creationId="{F6D54CD5-872E-4348-81C0-53C065B0BEFE}"/>
          </ac:grpSpMkLst>
        </pc:grpChg>
        <pc:grpChg chg="add del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246" creationId="{EF39466E-B250-4BD9-886E-99D283EAFAE0}"/>
          </ac:grpSpMkLst>
        </pc:grpChg>
        <pc:grpChg chg="add del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266" creationId="{6FFC7E69-9866-493F-8398-8D73D3A6896F}"/>
          </ac:grpSpMkLst>
        </pc:grpChg>
        <pc:grpChg chg="add del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296" creationId="{0BEDC127-3FE7-4469-8813-7C646D704966}"/>
          </ac:grpSpMkLst>
        </pc:grpChg>
        <pc:grpChg chg="add del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306" creationId="{1DD22D1A-B21C-47C3-A266-67080C04F0B9}"/>
          </ac:grpSpMkLst>
        </pc:grpChg>
        <pc:grpChg chg="add del">
          <ac:chgData name="Stephan Bisser" userId="6bf20ff3-45cc-4984-bdac-2b7c4f21b79f" providerId="ADAL" clId="{9757CC33-595A-49D3-9B1B-031FD536B629}" dt="2018-10-09T10:40:23.450" v="1711" actId="478"/>
          <ac:grpSpMkLst>
            <pc:docMk/>
            <pc:sldMk cId="3438065492" sldId="414"/>
            <ac:grpSpMk id="319" creationId="{D0F6630C-F64D-4DB2-A962-C5EB9208A394}"/>
          </ac:grpSpMkLst>
        </pc:grpChg>
        <pc:grpChg chg="add mod">
          <ac:chgData name="Stephan Bisser" userId="6bf20ff3-45cc-4984-bdac-2b7c4f21b79f" providerId="ADAL" clId="{9757CC33-595A-49D3-9B1B-031FD536B629}" dt="2018-10-09T10:52:12.738" v="1842" actId="164"/>
          <ac:grpSpMkLst>
            <pc:docMk/>
            <pc:sldMk cId="3438065492" sldId="414"/>
            <ac:grpSpMk id="336" creationId="{9D9CE816-DFF8-496D-A087-13D4E9FE58A6}"/>
          </ac:grpSpMkLst>
        </pc:grpChg>
        <pc:grpChg chg="add mod">
          <ac:chgData name="Stephan Bisser" userId="6bf20ff3-45cc-4984-bdac-2b7c4f21b79f" providerId="ADAL" clId="{9757CC33-595A-49D3-9B1B-031FD536B629}" dt="2018-10-09T10:52:12.738" v="1842" actId="164"/>
          <ac:grpSpMkLst>
            <pc:docMk/>
            <pc:sldMk cId="3438065492" sldId="414"/>
            <ac:grpSpMk id="340" creationId="{014E1E23-6159-41DA-B08A-0544C93D8A7E}"/>
          </ac:grpSpMkLst>
        </pc:grpChg>
        <pc:grpChg chg="add mod">
          <ac:chgData name="Stephan Bisser" userId="6bf20ff3-45cc-4984-bdac-2b7c4f21b79f" providerId="ADAL" clId="{9757CC33-595A-49D3-9B1B-031FD536B629}" dt="2018-10-09T10:52:12.738" v="1842" actId="164"/>
          <ac:grpSpMkLst>
            <pc:docMk/>
            <pc:sldMk cId="3438065492" sldId="414"/>
            <ac:grpSpMk id="343" creationId="{4824289E-5D49-4EB5-9FF1-BD8D77F6E105}"/>
          </ac:grpSpMkLst>
        </pc:grpChg>
        <pc:grpChg chg="add mod">
          <ac:chgData name="Stephan Bisser" userId="6bf20ff3-45cc-4984-bdac-2b7c4f21b79f" providerId="ADAL" clId="{9757CC33-595A-49D3-9B1B-031FD536B629}" dt="2018-10-09T10:49:22.799" v="1800" actId="164"/>
          <ac:grpSpMkLst>
            <pc:docMk/>
            <pc:sldMk cId="3438065492" sldId="414"/>
            <ac:grpSpMk id="363" creationId="{279741AA-2210-464B-B514-9420E3689FC4}"/>
          </ac:grpSpMkLst>
        </pc:grpChg>
        <pc:grpChg chg="add mod">
          <ac:chgData name="Stephan Bisser" userId="6bf20ff3-45cc-4984-bdac-2b7c4f21b79f" providerId="ADAL" clId="{9757CC33-595A-49D3-9B1B-031FD536B629}" dt="2018-10-09T10:50:56.689" v="1816" actId="1035"/>
          <ac:grpSpMkLst>
            <pc:docMk/>
            <pc:sldMk cId="3438065492" sldId="414"/>
            <ac:grpSpMk id="393" creationId="{F960EE35-7F11-4870-B64D-F2AAA8987284}"/>
          </ac:grpSpMkLst>
        </pc:grpChg>
        <pc:grpChg chg="add mod">
          <ac:chgData name="Stephan Bisser" userId="6bf20ff3-45cc-4984-bdac-2b7c4f21b79f" providerId="ADAL" clId="{9757CC33-595A-49D3-9B1B-031FD536B629}" dt="2018-10-09T10:49:29.288" v="1802" actId="164"/>
          <ac:grpSpMkLst>
            <pc:docMk/>
            <pc:sldMk cId="3438065492" sldId="414"/>
            <ac:grpSpMk id="403" creationId="{E3599532-06BD-4CFC-9A54-73B8A2D1E72A}"/>
          </ac:grpSpMkLst>
        </pc:grpChg>
        <pc:grpChg chg="add mod">
          <ac:chgData name="Stephan Bisser" userId="6bf20ff3-45cc-4984-bdac-2b7c4f21b79f" providerId="ADAL" clId="{9757CC33-595A-49D3-9B1B-031FD536B629}" dt="2018-10-09T10:42:06.449" v="1731" actId="164"/>
          <ac:grpSpMkLst>
            <pc:docMk/>
            <pc:sldMk cId="3438065492" sldId="414"/>
            <ac:grpSpMk id="416" creationId="{04AD5BD1-CAEF-4395-96C1-4D9D57F0BCB8}"/>
          </ac:grpSpMkLst>
        </pc:grpChg>
        <pc:grpChg chg="add mod">
          <ac:chgData name="Stephan Bisser" userId="6bf20ff3-45cc-4984-bdac-2b7c4f21b79f" providerId="ADAL" clId="{9757CC33-595A-49D3-9B1B-031FD536B629}" dt="2018-10-09T10:50:56.689" v="1816" actId="1035"/>
          <ac:grpSpMkLst>
            <pc:docMk/>
            <pc:sldMk cId="3438065492" sldId="414"/>
            <ac:grpSpMk id="435" creationId="{317D2AAA-4AD5-47F5-8C91-DA8FC13274AE}"/>
          </ac:grpSpMkLst>
        </pc:grpChg>
        <pc:grpChg chg="add mod">
          <ac:chgData name="Stephan Bisser" userId="6bf20ff3-45cc-4984-bdac-2b7c4f21b79f" providerId="ADAL" clId="{9757CC33-595A-49D3-9B1B-031FD536B629}" dt="2018-10-09T10:50:56.689" v="1816" actId="1035"/>
          <ac:grpSpMkLst>
            <pc:docMk/>
            <pc:sldMk cId="3438065492" sldId="414"/>
            <ac:grpSpMk id="436" creationId="{36A9494C-E9F5-476B-9284-F28EFEB03BBE}"/>
          </ac:grpSpMkLst>
        </pc:grpChg>
        <pc:grpChg chg="add mod">
          <ac:chgData name="Stephan Bisser" userId="6bf20ff3-45cc-4984-bdac-2b7c4f21b79f" providerId="ADAL" clId="{9757CC33-595A-49D3-9B1B-031FD536B629}" dt="2018-10-09T10:50:56.689" v="1816" actId="1035"/>
          <ac:grpSpMkLst>
            <pc:docMk/>
            <pc:sldMk cId="3438065492" sldId="414"/>
            <ac:grpSpMk id="437" creationId="{C9C670D1-2282-4AB5-8F83-050A340AE2D2}"/>
          </ac:grpSpMkLst>
        </pc:grpChg>
        <pc:grpChg chg="add mod">
          <ac:chgData name="Stephan Bisser" userId="6bf20ff3-45cc-4984-bdac-2b7c4f21b79f" providerId="ADAL" clId="{9757CC33-595A-49D3-9B1B-031FD536B629}" dt="2018-10-09T10:51:52.081" v="1838" actId="164"/>
          <ac:grpSpMkLst>
            <pc:docMk/>
            <pc:sldMk cId="3438065492" sldId="414"/>
            <ac:grpSpMk id="438" creationId="{826232C0-D9FF-470F-9FB6-26364257748D}"/>
          </ac:grpSpMkLst>
        </pc:grpChg>
        <pc:grpChg chg="add mod">
          <ac:chgData name="Stephan Bisser" userId="6bf20ff3-45cc-4984-bdac-2b7c4f21b79f" providerId="ADAL" clId="{9757CC33-595A-49D3-9B1B-031FD536B629}" dt="2018-10-09T10:52:12.738" v="1842" actId="164"/>
          <ac:grpSpMkLst>
            <pc:docMk/>
            <pc:sldMk cId="3438065492" sldId="414"/>
            <ac:grpSpMk id="439" creationId="{E1EA214F-61D1-403C-8BE7-A46DFC157FF4}"/>
          </ac:grpSpMkLst>
        </pc:grp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32" creationId="{2FA63BF7-7FE1-4E6E-91C4-058C13A78828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34" creationId="{01ACBA7F-46D1-46F5-A9A1-C94E69AB794F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38" creationId="{CF24FC7D-A911-41DA-B1F5-B195B1AEF91D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39" creationId="{339E2A08-F312-44A2-9325-083F3EE961DD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48" creationId="{CD0DB835-4180-4CD6-8E65-79696125B65F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49" creationId="{A6170414-412D-43E3-B1F6-27C82F5D335C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52" creationId="{88F290E2-AB3B-4816-B7F3-A465CED43E9D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53" creationId="{16B7F380-25C0-4434-BF2F-A54CF152BAC9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54" creationId="{B7F2BDEF-7E93-4FC6-9070-211A2CD5E0A6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78" creationId="{A20D8B85-041B-4F50-B00D-F46D56356950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79" creationId="{8CF0FFCF-BFF6-421F-A99B-9B2C2838F09F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80" creationId="{603F57F0-9A7B-457A-B1BF-3AA19BB7EA6C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81" creationId="{0B12EBED-E66E-43FD-B130-C204693BBA71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82" creationId="{851AB43C-9098-4042-AB1A-1539E29899C9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83" creationId="{49E21165-FFF3-4C32-9020-4623A2B983B5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84" creationId="{C927748F-64A1-485B-A16E-E84BDA983278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85" creationId="{E5CA989C-C8FF-4E40-A8E1-6AF2D1D0D6CA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86" creationId="{0694316A-057A-46B4-98A6-B943B1B681E0}"/>
          </ac:picMkLst>
        </pc:picChg>
        <pc:picChg chg="add mod topLvl">
          <ac:chgData name="Stephan Bisser" userId="6bf20ff3-45cc-4984-bdac-2b7c4f21b79f" providerId="ADAL" clId="{9757CC33-595A-49D3-9B1B-031FD536B629}" dt="2018-10-02T10:46:46.101" v="1083" actId="164"/>
          <ac:picMkLst>
            <pc:docMk/>
            <pc:sldMk cId="3438065492" sldId="414"/>
            <ac:picMk id="87" creationId="{E6BDBF5D-9FDC-4757-B666-48E7AFBF7396}"/>
          </ac:picMkLst>
        </pc:picChg>
        <pc:picChg chg="mod">
          <ac:chgData name="Stephan Bisser" userId="6bf20ff3-45cc-4984-bdac-2b7c4f21b79f" providerId="ADAL" clId="{9757CC33-595A-49D3-9B1B-031FD536B629}" dt="2018-10-09T10:37:22.010" v="1668" actId="208"/>
          <ac:picMkLst>
            <pc:docMk/>
            <pc:sldMk cId="3438065492" sldId="414"/>
            <ac:picMk id="186" creationId="{37D64FD1-BCD1-4F39-8C30-72053793CD29}"/>
          </ac:picMkLst>
        </pc:picChg>
        <pc:picChg chg="mod">
          <ac:chgData name="Stephan Bisser" userId="6bf20ff3-45cc-4984-bdac-2b7c4f21b79f" providerId="ADAL" clId="{9757CC33-595A-49D3-9B1B-031FD536B629}" dt="2018-10-09T10:37:21.549" v="1667" actId="208"/>
          <ac:picMkLst>
            <pc:docMk/>
            <pc:sldMk cId="3438065492" sldId="414"/>
            <ac:picMk id="195" creationId="{5DE832E4-2999-49FC-BF2A-6059E17AD2AA}"/>
          </ac:picMkLst>
        </pc:picChg>
        <pc:picChg chg="mod">
          <ac:chgData name="Stephan Bisser" userId="6bf20ff3-45cc-4984-bdac-2b7c4f21b79f" providerId="ADAL" clId="{9757CC33-595A-49D3-9B1B-031FD536B629}" dt="2018-10-09T10:37:21.549" v="1667" actId="208"/>
          <ac:picMkLst>
            <pc:docMk/>
            <pc:sldMk cId="3438065492" sldId="414"/>
            <ac:picMk id="196" creationId="{3161254D-52D2-45B1-948E-A21D3DF0BB4C}"/>
          </ac:picMkLst>
        </pc:picChg>
        <pc:picChg chg="mod">
          <ac:chgData name="Stephan Bisser" userId="6bf20ff3-45cc-4984-bdac-2b7c4f21b79f" providerId="ADAL" clId="{9757CC33-595A-49D3-9B1B-031FD536B629}" dt="2018-10-09T10:37:21.549" v="1667" actId="208"/>
          <ac:picMkLst>
            <pc:docMk/>
            <pc:sldMk cId="3438065492" sldId="414"/>
            <ac:picMk id="197" creationId="{EFF7A9AD-FE4C-4AC8-BE28-7C3B264CCC6B}"/>
          </ac:picMkLst>
        </pc:picChg>
        <pc:picChg chg="mod">
          <ac:chgData name="Stephan Bisser" userId="6bf20ff3-45cc-4984-bdac-2b7c4f21b79f" providerId="ADAL" clId="{9757CC33-595A-49D3-9B1B-031FD536B629}" dt="2018-10-09T10:37:21.549" v="1667" actId="208"/>
          <ac:picMkLst>
            <pc:docMk/>
            <pc:sldMk cId="3438065492" sldId="414"/>
            <ac:picMk id="198" creationId="{F67C84A6-2A14-4EC3-8496-DA7180B54692}"/>
          </ac:picMkLst>
        </pc:picChg>
        <pc:picChg chg="mod">
          <ac:chgData name="Stephan Bisser" userId="6bf20ff3-45cc-4984-bdac-2b7c4f21b79f" providerId="ADAL" clId="{9757CC33-595A-49D3-9B1B-031FD536B629}" dt="2018-10-09T10:37:21.549" v="1667" actId="208"/>
          <ac:picMkLst>
            <pc:docMk/>
            <pc:sldMk cId="3438065492" sldId="414"/>
            <ac:picMk id="199" creationId="{D70979EA-BC19-4A81-88DC-F2A6F1E5AF26}"/>
          </ac:picMkLst>
        </pc:picChg>
        <pc:picChg chg="mod">
          <ac:chgData name="Stephan Bisser" userId="6bf20ff3-45cc-4984-bdac-2b7c4f21b79f" providerId="ADAL" clId="{9757CC33-595A-49D3-9B1B-031FD536B629}" dt="2018-10-09T10:37:21.549" v="1667" actId="208"/>
          <ac:picMkLst>
            <pc:docMk/>
            <pc:sldMk cId="3438065492" sldId="414"/>
            <ac:picMk id="200" creationId="{75E0122E-17AA-4627-91C8-C1700CC0D970}"/>
          </ac:picMkLst>
        </pc:picChg>
        <pc:picChg chg="mod">
          <ac:chgData name="Stephan Bisser" userId="6bf20ff3-45cc-4984-bdac-2b7c4f21b79f" providerId="ADAL" clId="{9757CC33-595A-49D3-9B1B-031FD536B629}" dt="2018-10-09T10:37:21.549" v="1667" actId="208"/>
          <ac:picMkLst>
            <pc:docMk/>
            <pc:sldMk cId="3438065492" sldId="414"/>
            <ac:picMk id="201" creationId="{99586619-F9C6-4D02-9A3E-DB4B21DA076C}"/>
          </ac:picMkLst>
        </pc:picChg>
        <pc:picChg chg="mod">
          <ac:chgData name="Stephan Bisser" userId="6bf20ff3-45cc-4984-bdac-2b7c4f21b79f" providerId="ADAL" clId="{9757CC33-595A-49D3-9B1B-031FD536B629}" dt="2018-10-09T10:37:21.549" v="1667" actId="208"/>
          <ac:picMkLst>
            <pc:docMk/>
            <pc:sldMk cId="3438065492" sldId="414"/>
            <ac:picMk id="202" creationId="{144ECA17-1373-4FB5-B283-A62C25B8FA75}"/>
          </ac:picMkLst>
        </pc:picChg>
        <pc:picChg chg="mod">
          <ac:chgData name="Stephan Bisser" userId="6bf20ff3-45cc-4984-bdac-2b7c4f21b79f" providerId="ADAL" clId="{9757CC33-595A-49D3-9B1B-031FD536B629}" dt="2018-10-09T10:37:21.549" v="1667" actId="208"/>
          <ac:picMkLst>
            <pc:docMk/>
            <pc:sldMk cId="3438065492" sldId="414"/>
            <ac:picMk id="203" creationId="{7CD75EC1-B0A7-4602-B271-2D2C17A115B8}"/>
          </ac:picMkLst>
        </pc:picChg>
        <pc:picChg chg="add del mod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31" creationId="{DE1F1196-0EE1-4852-B152-E53A26FF43DF}"/>
          </ac:picMkLst>
        </pc:picChg>
        <pc:picChg chg="add del mod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32" creationId="{AC5299ED-6594-494C-81D8-31655571257D}"/>
          </ac:picMkLst>
        </pc:picChg>
        <pc:picChg chg="add del mod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33" creationId="{BE2ED519-91A5-4B4E-97E4-F87B4B87BE15}"/>
          </ac:picMkLst>
        </pc:picChg>
        <pc:picChg chg="add del mod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34" creationId="{3328259C-7631-40B4-8F14-24556CCEE491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63" creationId="{1D90B8BC-E37B-4314-A8BB-7163AEABCF81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65" creationId="{AFC848B3-6EDE-4A20-9F9D-C797452BE05D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69" creationId="{5BB18FDB-66A8-463C-9B6F-CE4197BF6576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70" creationId="{412EFC28-22C4-4A38-ACE7-C97C8E4780D3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79" creationId="{B526743B-0F0C-441C-9E78-AFEADDCA0CBA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80" creationId="{C2D7AA04-91E1-4EC1-B27F-E95ECB7452FA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83" creationId="{1480420E-8C2E-4D05-B007-AC1E301BE41A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84" creationId="{F5AD0FB4-389E-4B8A-8065-4A4891DE4745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285" creationId="{9AA6CE94-5BD0-4A8A-896B-B3550F1D7675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09" creationId="{4486F4A4-E5A6-48F1-9E86-6728F1AB968A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10" creationId="{95C0DA32-C1C3-497B-BFBE-B9A6A453DD9B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11" creationId="{BAD0803A-D0C1-4EC2-BB3A-07CCF31AE98E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12" creationId="{B0EBC342-B7DF-49C7-B503-C37A56EBAADB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13" creationId="{A1A864B4-2E4D-42E4-A6A2-5FCF67F798F6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14" creationId="{12EFA3AE-6C93-48FE-898B-6F26DF85000C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15" creationId="{86545B98-2686-4E9E-8B27-1832FB2D1D10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16" creationId="{A185D5F5-1EEA-4E91-B438-B8BB3AF378EF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17" creationId="{49C82DEA-B200-4F45-A3D0-09E02C1FEDC5}"/>
          </ac:picMkLst>
        </pc:picChg>
        <pc:picChg chg="add del">
          <ac:chgData name="Stephan Bisser" userId="6bf20ff3-45cc-4984-bdac-2b7c4f21b79f" providerId="ADAL" clId="{9757CC33-595A-49D3-9B1B-031FD536B629}" dt="2018-10-09T10:40:23.450" v="1711" actId="478"/>
          <ac:picMkLst>
            <pc:docMk/>
            <pc:sldMk cId="3438065492" sldId="414"/>
            <ac:picMk id="318" creationId="{9D3EA3E6-5B33-4329-B1A4-B46DDBF3FE3C}"/>
          </ac:picMkLst>
        </pc:picChg>
        <pc:picChg chg="add del">
          <ac:chgData name="Stephan Bisser" userId="6bf20ff3-45cc-4984-bdac-2b7c4f21b79f" providerId="ADAL" clId="{9757CC33-595A-49D3-9B1B-031FD536B629}" dt="2018-10-09T10:43:15.226" v="1741" actId="478"/>
          <ac:picMkLst>
            <pc:docMk/>
            <pc:sldMk cId="3438065492" sldId="414"/>
            <ac:picMk id="360" creationId="{5106C9F2-4909-4F65-86C7-5EC590921805}"/>
          </ac:picMkLst>
        </pc:picChg>
        <pc:picChg chg="add del">
          <ac:chgData name="Stephan Bisser" userId="6bf20ff3-45cc-4984-bdac-2b7c4f21b79f" providerId="ADAL" clId="{9757CC33-595A-49D3-9B1B-031FD536B629}" dt="2018-10-09T10:46:01.343" v="1748" actId="478"/>
          <ac:picMkLst>
            <pc:docMk/>
            <pc:sldMk cId="3438065492" sldId="414"/>
            <ac:picMk id="362" creationId="{8AB42066-236D-4AE6-A982-1463614666FE}"/>
          </ac:picMkLst>
        </pc:picChg>
        <pc:picChg chg="add mod">
          <ac:chgData name="Stephan Bisser" userId="6bf20ff3-45cc-4984-bdac-2b7c4f21b79f" providerId="ADAL" clId="{9757CC33-595A-49D3-9B1B-031FD536B629}" dt="2018-10-09T10:49:22.799" v="1800" actId="164"/>
          <ac:picMkLst>
            <pc:docMk/>
            <pc:sldMk cId="3438065492" sldId="414"/>
            <ac:picMk id="366" creationId="{E18C8705-BD78-4D65-B654-690ACC5F4A11}"/>
          </ac:picMkLst>
        </pc:picChg>
        <pc:picChg chg="add del">
          <ac:chgData name="Stephan Bisser" userId="6bf20ff3-45cc-4984-bdac-2b7c4f21b79f" providerId="ADAL" clId="{9757CC33-595A-49D3-9B1B-031FD536B629}" dt="2018-10-09T10:46:53.088" v="1761" actId="478"/>
          <ac:picMkLst>
            <pc:docMk/>
            <pc:sldMk cId="3438065492" sldId="414"/>
            <ac:picMk id="367" creationId="{636EF1CC-B573-4064-8B38-DD3078ED3CFF}"/>
          </ac:picMkLst>
        </pc:picChg>
        <pc:picChg chg="add mod">
          <ac:chgData name="Stephan Bisser" userId="6bf20ff3-45cc-4984-bdac-2b7c4f21b79f" providerId="ADAL" clId="{9757CC33-595A-49D3-9B1B-031FD536B629}" dt="2018-10-09T10:52:12.738" v="1842" actId="164"/>
          <ac:picMkLst>
            <pc:docMk/>
            <pc:sldMk cId="3438065492" sldId="414"/>
            <ac:picMk id="376" creationId="{45AEC40E-FCF4-4C31-9B32-DFA78F2F46D2}"/>
          </ac:picMkLst>
        </pc:picChg>
        <pc:picChg chg="add mod">
          <ac:chgData name="Stephan Bisser" userId="6bf20ff3-45cc-4984-bdac-2b7c4f21b79f" providerId="ADAL" clId="{9757CC33-595A-49D3-9B1B-031FD536B629}" dt="2018-10-09T10:52:12.738" v="1842" actId="164"/>
          <ac:picMkLst>
            <pc:docMk/>
            <pc:sldMk cId="3438065492" sldId="414"/>
            <ac:picMk id="377" creationId="{7A9B83AE-7A96-4EAB-93EE-31691929FC88}"/>
          </ac:picMkLst>
        </pc:picChg>
        <pc:picChg chg="add del">
          <ac:chgData name="Stephan Bisser" userId="6bf20ff3-45cc-4984-bdac-2b7c4f21b79f" providerId="ADAL" clId="{9757CC33-595A-49D3-9B1B-031FD536B629}" dt="2018-10-09T10:48:32.087" v="1793" actId="478"/>
          <ac:picMkLst>
            <pc:docMk/>
            <pc:sldMk cId="3438065492" sldId="414"/>
            <ac:picMk id="380" creationId="{B04FAC0F-538A-4E4E-9267-54169491D752}"/>
          </ac:picMkLst>
        </pc:picChg>
        <pc:picChg chg="add mod">
          <ac:chgData name="Stephan Bisser" userId="6bf20ff3-45cc-4984-bdac-2b7c4f21b79f" providerId="ADAL" clId="{9757CC33-595A-49D3-9B1B-031FD536B629}" dt="2018-10-09T10:49:25.567" v="1801" actId="164"/>
          <ac:picMkLst>
            <pc:docMk/>
            <pc:sldMk cId="3438065492" sldId="414"/>
            <ac:picMk id="381" creationId="{E4654713-5954-42D4-986C-F1E859FD27DE}"/>
          </ac:picMkLst>
        </pc:picChg>
        <pc:picChg chg="add mod">
          <ac:chgData name="Stephan Bisser" userId="6bf20ff3-45cc-4984-bdac-2b7c4f21b79f" providerId="ADAL" clId="{9757CC33-595A-49D3-9B1B-031FD536B629}" dt="2018-10-09T10:49:25.567" v="1801" actId="164"/>
          <ac:picMkLst>
            <pc:docMk/>
            <pc:sldMk cId="3438065492" sldId="414"/>
            <ac:picMk id="382" creationId="{609D18E5-3F03-4359-9CFA-543CCFAE2F5C}"/>
          </ac:picMkLst>
        </pc:picChg>
        <pc:picChg chg="add mod">
          <ac:chgData name="Stephan Bisser" userId="6bf20ff3-45cc-4984-bdac-2b7c4f21b79f" providerId="ADAL" clId="{9757CC33-595A-49D3-9B1B-031FD536B629}" dt="2018-10-09T10:49:29.288" v="1802" actId="164"/>
          <ac:picMkLst>
            <pc:docMk/>
            <pc:sldMk cId="3438065492" sldId="414"/>
            <ac:picMk id="406" creationId="{297DD913-E1A6-4175-BFCF-449BEB338219}"/>
          </ac:picMkLst>
        </pc:picChg>
        <pc:picChg chg="add mod">
          <ac:chgData name="Stephan Bisser" userId="6bf20ff3-45cc-4984-bdac-2b7c4f21b79f" providerId="ADAL" clId="{9757CC33-595A-49D3-9B1B-031FD536B629}" dt="2018-10-09T10:49:29.288" v="1802" actId="164"/>
          <ac:picMkLst>
            <pc:docMk/>
            <pc:sldMk cId="3438065492" sldId="414"/>
            <ac:picMk id="407" creationId="{E7CE082C-CC28-4FB9-8C3C-684DF6F8BB54}"/>
          </ac:picMkLst>
        </pc:picChg>
        <pc:picChg chg="add mod">
          <ac:chgData name="Stephan Bisser" userId="6bf20ff3-45cc-4984-bdac-2b7c4f21b79f" providerId="ADAL" clId="{9757CC33-595A-49D3-9B1B-031FD536B629}" dt="2018-10-09T10:49:29.288" v="1802" actId="164"/>
          <ac:picMkLst>
            <pc:docMk/>
            <pc:sldMk cId="3438065492" sldId="414"/>
            <ac:picMk id="408" creationId="{68379678-F3E1-495C-8FE9-B274C9A02EC1}"/>
          </ac:picMkLst>
        </pc:picChg>
        <pc:picChg chg="add mod">
          <ac:chgData name="Stephan Bisser" userId="6bf20ff3-45cc-4984-bdac-2b7c4f21b79f" providerId="ADAL" clId="{9757CC33-595A-49D3-9B1B-031FD536B629}" dt="2018-10-09T10:49:29.288" v="1802" actId="164"/>
          <ac:picMkLst>
            <pc:docMk/>
            <pc:sldMk cId="3438065492" sldId="414"/>
            <ac:picMk id="409" creationId="{F87BB9F7-2491-434F-8CF1-A89F48E58A8C}"/>
          </ac:picMkLst>
        </pc:picChg>
        <pc:picChg chg="add mod">
          <ac:chgData name="Stephan Bisser" userId="6bf20ff3-45cc-4984-bdac-2b7c4f21b79f" providerId="ADAL" clId="{9757CC33-595A-49D3-9B1B-031FD536B629}" dt="2018-10-09T10:49:29.288" v="1802" actId="164"/>
          <ac:picMkLst>
            <pc:docMk/>
            <pc:sldMk cId="3438065492" sldId="414"/>
            <ac:picMk id="410" creationId="{692270E9-0DDC-4F19-BA09-2C560BD2FF0F}"/>
          </ac:picMkLst>
        </pc:picChg>
        <pc:picChg chg="add mod">
          <ac:chgData name="Stephan Bisser" userId="6bf20ff3-45cc-4984-bdac-2b7c4f21b79f" providerId="ADAL" clId="{9757CC33-595A-49D3-9B1B-031FD536B629}" dt="2018-10-09T10:49:29.288" v="1802" actId="164"/>
          <ac:picMkLst>
            <pc:docMk/>
            <pc:sldMk cId="3438065492" sldId="414"/>
            <ac:picMk id="411" creationId="{C7AEFB94-8BC5-4F98-A4E7-5D424958B732}"/>
          </ac:picMkLst>
        </pc:picChg>
        <pc:picChg chg="add mod">
          <ac:chgData name="Stephan Bisser" userId="6bf20ff3-45cc-4984-bdac-2b7c4f21b79f" providerId="ADAL" clId="{9757CC33-595A-49D3-9B1B-031FD536B629}" dt="2018-10-09T10:49:29.288" v="1802" actId="164"/>
          <ac:picMkLst>
            <pc:docMk/>
            <pc:sldMk cId="3438065492" sldId="414"/>
            <ac:picMk id="412" creationId="{BBC1A922-A50C-4043-85BF-46D4232A7111}"/>
          </ac:picMkLst>
        </pc:picChg>
        <pc:picChg chg="add mod">
          <ac:chgData name="Stephan Bisser" userId="6bf20ff3-45cc-4984-bdac-2b7c4f21b79f" providerId="ADAL" clId="{9757CC33-595A-49D3-9B1B-031FD536B629}" dt="2018-10-09T10:49:29.288" v="1802" actId="164"/>
          <ac:picMkLst>
            <pc:docMk/>
            <pc:sldMk cId="3438065492" sldId="414"/>
            <ac:picMk id="413" creationId="{90BB2B0B-F20B-4B79-B2E5-89D5F6B03968}"/>
          </ac:picMkLst>
        </pc:picChg>
        <pc:picChg chg="add mod">
          <ac:chgData name="Stephan Bisser" userId="6bf20ff3-45cc-4984-bdac-2b7c4f21b79f" providerId="ADAL" clId="{9757CC33-595A-49D3-9B1B-031FD536B629}" dt="2018-10-09T10:49:29.288" v="1802" actId="164"/>
          <ac:picMkLst>
            <pc:docMk/>
            <pc:sldMk cId="3438065492" sldId="414"/>
            <ac:picMk id="414" creationId="{4FA0981A-25FD-46BE-A0DD-6CF0A0FFCC2C}"/>
          </ac:picMkLst>
        </pc:picChg>
        <pc:picChg chg="add mod">
          <ac:chgData name="Stephan Bisser" userId="6bf20ff3-45cc-4984-bdac-2b7c4f21b79f" providerId="ADAL" clId="{9757CC33-595A-49D3-9B1B-031FD536B629}" dt="2018-10-09T10:41:55.612" v="1730" actId="164"/>
          <ac:picMkLst>
            <pc:docMk/>
            <pc:sldMk cId="3438065492" sldId="414"/>
            <ac:picMk id="415" creationId="{BC749844-B7A6-4F6A-971C-C1FFD198D2F3}"/>
          </ac:picMkLst>
        </pc:picChg>
        <pc:picChg chg="add del mod">
          <ac:chgData name="Stephan Bisser" userId="6bf20ff3-45cc-4984-bdac-2b7c4f21b79f" providerId="ADAL" clId="{9757CC33-595A-49D3-9B1B-031FD536B629}" dt="2018-10-09T10:43:13.752" v="1740" actId="478"/>
          <ac:picMkLst>
            <pc:docMk/>
            <pc:sldMk cId="3438065492" sldId="414"/>
            <ac:picMk id="429" creationId="{53F940AB-B3D9-48E3-8291-C11CCDC79949}"/>
          </ac:picMkLst>
        </pc:picChg>
        <pc:picChg chg="add mod">
          <ac:chgData name="Stephan Bisser" userId="6bf20ff3-45cc-4984-bdac-2b7c4f21b79f" providerId="ADAL" clId="{9757CC33-595A-49D3-9B1B-031FD536B629}" dt="2018-10-09T10:49:22.799" v="1800" actId="164"/>
          <ac:picMkLst>
            <pc:docMk/>
            <pc:sldMk cId="3438065492" sldId="414"/>
            <ac:picMk id="430" creationId="{0FA7B9BA-E2DE-4C34-9883-FD402A9D541C}"/>
          </ac:picMkLst>
        </pc:picChg>
        <pc:picChg chg="add mod">
          <ac:chgData name="Stephan Bisser" userId="6bf20ff3-45cc-4984-bdac-2b7c4f21b79f" providerId="ADAL" clId="{9757CC33-595A-49D3-9B1B-031FD536B629}" dt="2018-10-09T10:49:22.799" v="1800" actId="164"/>
          <ac:picMkLst>
            <pc:docMk/>
            <pc:sldMk cId="3438065492" sldId="414"/>
            <ac:picMk id="431" creationId="{EF4BE9A7-F7B2-4AE9-B7DC-2131D5420D5B}"/>
          </ac:picMkLst>
        </pc:picChg>
        <pc:picChg chg="add mod">
          <ac:chgData name="Stephan Bisser" userId="6bf20ff3-45cc-4984-bdac-2b7c4f21b79f" providerId="ADAL" clId="{9757CC33-595A-49D3-9B1B-031FD536B629}" dt="2018-10-09T10:49:22.799" v="1800" actId="164"/>
          <ac:picMkLst>
            <pc:docMk/>
            <pc:sldMk cId="3438065492" sldId="414"/>
            <ac:picMk id="432" creationId="{72694DD7-5851-48AE-AEAD-695640058103}"/>
          </ac:picMkLst>
        </pc:picChg>
        <pc:picChg chg="add del mod">
          <ac:chgData name="Stephan Bisser" userId="6bf20ff3-45cc-4984-bdac-2b7c4f21b79f" providerId="ADAL" clId="{9757CC33-595A-49D3-9B1B-031FD536B629}" dt="2018-10-09T10:48:42.368" v="1796" actId="478"/>
          <ac:picMkLst>
            <pc:docMk/>
            <pc:sldMk cId="3438065492" sldId="414"/>
            <ac:picMk id="433" creationId="{7710F9F4-BA88-4D88-8A66-E4E8217E3A06}"/>
          </ac:picMkLst>
        </pc:picChg>
        <pc:picChg chg="add mod">
          <ac:chgData name="Stephan Bisser" userId="6bf20ff3-45cc-4984-bdac-2b7c4f21b79f" providerId="ADAL" clId="{9757CC33-595A-49D3-9B1B-031FD536B629}" dt="2018-10-09T10:49:22.799" v="1800" actId="164"/>
          <ac:picMkLst>
            <pc:docMk/>
            <pc:sldMk cId="3438065492" sldId="414"/>
            <ac:picMk id="434" creationId="{A71EBC75-4A26-4A73-9DA5-408D4AA14227}"/>
          </ac:picMkLst>
        </pc:picChg>
        <pc:cxnChg chg="add mod topLvl">
          <ac:chgData name="Stephan Bisser" userId="6bf20ff3-45cc-4984-bdac-2b7c4f21b79f" providerId="ADAL" clId="{9757CC33-595A-49D3-9B1B-031FD536B629}" dt="2018-10-09T08:58:57.898" v="1642" actId="478"/>
          <ac:cxnSpMkLst>
            <pc:docMk/>
            <pc:sldMk cId="3438065492" sldId="414"/>
            <ac:cxnSpMk id="6" creationId="{1A3FDF51-D37C-4BF3-ADDC-DBB10232C106}"/>
          </ac:cxnSpMkLst>
        </pc:cxnChg>
        <pc:cxnChg chg="add mod topLvl">
          <ac:chgData name="Stephan Bisser" userId="6bf20ff3-45cc-4984-bdac-2b7c4f21b79f" providerId="ADAL" clId="{9757CC33-595A-49D3-9B1B-031FD536B629}" dt="2018-10-09T08:58:57.898" v="1642" actId="478"/>
          <ac:cxnSpMkLst>
            <pc:docMk/>
            <pc:sldMk cId="3438065492" sldId="414"/>
            <ac:cxnSpMk id="41" creationId="{0E134459-57B6-43D4-B7BC-8A470489B852}"/>
          </ac:cxnSpMkLst>
        </pc:cxnChg>
        <pc:cxnChg chg="add mod topLvl">
          <ac:chgData name="Stephan Bisser" userId="6bf20ff3-45cc-4984-bdac-2b7c4f21b79f" providerId="ADAL" clId="{9757CC33-595A-49D3-9B1B-031FD536B629}" dt="2018-10-02T10:46:46.101" v="1083" actId="164"/>
          <ac:cxnSpMkLst>
            <pc:docMk/>
            <pc:sldMk cId="3438065492" sldId="414"/>
            <ac:cxnSpMk id="94" creationId="{B4905B4F-C727-4427-A9C6-A8D17D4D79A3}"/>
          </ac:cxnSpMkLst>
        </pc:cxnChg>
        <pc:cxnChg chg="add mod topLvl">
          <ac:chgData name="Stephan Bisser" userId="6bf20ff3-45cc-4984-bdac-2b7c4f21b79f" providerId="ADAL" clId="{9757CC33-595A-49D3-9B1B-031FD536B629}" dt="2018-10-02T10:46:46.101" v="1083" actId="164"/>
          <ac:cxnSpMkLst>
            <pc:docMk/>
            <pc:sldMk cId="3438065492" sldId="414"/>
            <ac:cxnSpMk id="95" creationId="{D6FAC1DA-ADC0-4921-9DA0-FF36776D7754}"/>
          </ac:cxnSpMkLst>
        </pc:cxnChg>
        <pc:cxnChg chg="add mod topLvl">
          <ac:chgData name="Stephan Bisser" userId="6bf20ff3-45cc-4984-bdac-2b7c4f21b79f" providerId="ADAL" clId="{9757CC33-595A-49D3-9B1B-031FD536B629}" dt="2018-10-02T10:46:46.101" v="1083" actId="164"/>
          <ac:cxnSpMkLst>
            <pc:docMk/>
            <pc:sldMk cId="3438065492" sldId="414"/>
            <ac:cxnSpMk id="99" creationId="{A529CEBB-D77F-455D-8DD7-BFCF0985E9F6}"/>
          </ac:cxnSpMkLst>
        </pc:cxnChg>
        <pc:cxnChg chg="add mod topLvl">
          <ac:chgData name="Stephan Bisser" userId="6bf20ff3-45cc-4984-bdac-2b7c4f21b79f" providerId="ADAL" clId="{9757CC33-595A-49D3-9B1B-031FD536B629}" dt="2018-10-02T10:46:46.101" v="1083" actId="164"/>
          <ac:cxnSpMkLst>
            <pc:docMk/>
            <pc:sldMk cId="3438065492" sldId="414"/>
            <ac:cxnSpMk id="100" creationId="{DEBFE570-9EC5-4A20-AA37-A62BF5125DE1}"/>
          </ac:cxnSpMkLst>
        </pc:cxnChg>
        <pc:cxnChg chg="mod">
          <ac:chgData name="Stephan Bisser" userId="6bf20ff3-45cc-4984-bdac-2b7c4f21b79f" providerId="ADAL" clId="{9757CC33-595A-49D3-9B1B-031FD536B629}" dt="2018-10-09T10:37:57.472" v="1676" actId="208"/>
          <ac:cxnSpMkLst>
            <pc:docMk/>
            <pc:sldMk cId="3438065492" sldId="414"/>
            <ac:cxnSpMk id="116" creationId="{F9539FCB-0266-442D-926D-C8FFB1D61EC1}"/>
          </ac:cxnSpMkLst>
        </pc:cxnChg>
        <pc:cxnChg chg="mod">
          <ac:chgData name="Stephan Bisser" userId="6bf20ff3-45cc-4984-bdac-2b7c4f21b79f" providerId="ADAL" clId="{9757CC33-595A-49D3-9B1B-031FD536B629}" dt="2018-10-09T10:38:35.344" v="1679" actId="208"/>
          <ac:cxnSpMkLst>
            <pc:docMk/>
            <pc:sldMk cId="3438065492" sldId="414"/>
            <ac:cxnSpMk id="128" creationId="{178902A8-D386-486A-887B-A85A68209052}"/>
          </ac:cxnSpMkLst>
        </pc:cxnChg>
        <pc:cxnChg chg="mod">
          <ac:chgData name="Stephan Bisser" userId="6bf20ff3-45cc-4984-bdac-2b7c4f21b79f" providerId="ADAL" clId="{9757CC33-595A-49D3-9B1B-031FD536B629}" dt="2018-10-09T10:40:23.450" v="1711" actId="478"/>
          <ac:cxnSpMkLst>
            <pc:docMk/>
            <pc:sldMk cId="3438065492" sldId="414"/>
            <ac:cxnSpMk id="140" creationId="{51BB3829-0F64-49D6-8776-2AAF60F620D3}"/>
          </ac:cxnSpMkLst>
        </pc:cxnChg>
        <pc:cxnChg chg="mod">
          <ac:chgData name="Stephan Bisser" userId="6bf20ff3-45cc-4984-bdac-2b7c4f21b79f" providerId="ADAL" clId="{9757CC33-595A-49D3-9B1B-031FD536B629}" dt="2018-10-09T10:38:48.119" v="1684" actId="208"/>
          <ac:cxnSpMkLst>
            <pc:docMk/>
            <pc:sldMk cId="3438065492" sldId="414"/>
            <ac:cxnSpMk id="142" creationId="{9F3B68DB-874C-41A6-831A-E5DBB6134D19}"/>
          </ac:cxnSpMkLst>
        </pc:cxnChg>
        <pc:cxnChg chg="mod">
          <ac:chgData name="Stephan Bisser" userId="6bf20ff3-45cc-4984-bdac-2b7c4f21b79f" providerId="ADAL" clId="{9757CC33-595A-49D3-9B1B-031FD536B629}" dt="2018-10-09T10:38:50.383" v="1685" actId="208"/>
          <ac:cxnSpMkLst>
            <pc:docMk/>
            <pc:sldMk cId="3438065492" sldId="414"/>
            <ac:cxnSpMk id="143" creationId="{09B7BE94-D9F3-410F-B907-4213D0247843}"/>
          </ac:cxnSpMkLst>
        </pc:cxnChg>
        <pc:cxnChg chg="mod">
          <ac:chgData name="Stephan Bisser" userId="6bf20ff3-45cc-4984-bdac-2b7c4f21b79f" providerId="ADAL" clId="{9757CC33-595A-49D3-9B1B-031FD536B629}" dt="2018-10-09T10:38:45.329" v="1683" actId="208"/>
          <ac:cxnSpMkLst>
            <pc:docMk/>
            <pc:sldMk cId="3438065492" sldId="414"/>
            <ac:cxnSpMk id="144" creationId="{727B9567-1892-4106-9853-615F1B0458F8}"/>
          </ac:cxnSpMkLst>
        </pc:cxnChg>
        <pc:cxnChg chg="mod">
          <ac:chgData name="Stephan Bisser" userId="6bf20ff3-45cc-4984-bdac-2b7c4f21b79f" providerId="ADAL" clId="{9757CC33-595A-49D3-9B1B-031FD536B629}" dt="2018-10-09T10:39:02.086" v="1688" actId="208"/>
          <ac:cxnSpMkLst>
            <pc:docMk/>
            <pc:sldMk cId="3438065492" sldId="414"/>
            <ac:cxnSpMk id="167" creationId="{EC774B20-EA45-4D80-B0A2-7C0D62F3DFEE}"/>
          </ac:cxnSpMkLst>
        </pc:cxnChg>
        <pc:cxnChg chg="mod">
          <ac:chgData name="Stephan Bisser" userId="6bf20ff3-45cc-4984-bdac-2b7c4f21b79f" providerId="ADAL" clId="{9757CC33-595A-49D3-9B1B-031FD536B629}" dt="2018-10-09T10:39:05.262" v="1689" actId="208"/>
          <ac:cxnSpMkLst>
            <pc:docMk/>
            <pc:sldMk cId="3438065492" sldId="414"/>
            <ac:cxnSpMk id="191" creationId="{EEBCC136-1881-48DF-AD0A-9A401130CE59}"/>
          </ac:cxnSpMkLst>
        </pc:cxnChg>
        <pc:cxnChg chg="mod">
          <ac:chgData name="Stephan Bisser" userId="6bf20ff3-45cc-4984-bdac-2b7c4f21b79f" providerId="ADAL" clId="{9757CC33-595A-49D3-9B1B-031FD536B629}" dt="2018-10-09T10:38:56.888" v="1687" actId="208"/>
          <ac:cxnSpMkLst>
            <pc:docMk/>
            <pc:sldMk cId="3438065492" sldId="414"/>
            <ac:cxnSpMk id="208" creationId="{57C32F0A-BA13-4DB1-9334-03EB839CD2C8}"/>
          </ac:cxnSpMkLst>
        </pc:cxnChg>
        <pc:cxnChg chg="mod">
          <ac:chgData name="Stephan Bisser" userId="6bf20ff3-45cc-4984-bdac-2b7c4f21b79f" providerId="ADAL" clId="{9757CC33-595A-49D3-9B1B-031FD536B629}" dt="2018-10-09T10:38:54.372" v="1686" actId="208"/>
          <ac:cxnSpMkLst>
            <pc:docMk/>
            <pc:sldMk cId="3438065492" sldId="414"/>
            <ac:cxnSpMk id="210" creationId="{FEB3EE52-6E7A-4DA0-8B5F-8D9A2E06EF61}"/>
          </ac:cxnSpMkLst>
        </pc:cxnChg>
        <pc:cxnChg chg="add del mod">
          <ac:chgData name="Stephan Bisser" userId="6bf20ff3-45cc-4984-bdac-2b7c4f21b79f" providerId="ADAL" clId="{9757CC33-595A-49D3-9B1B-031FD536B629}" dt="2018-10-09T10:40:23.450" v="1711" actId="478"/>
          <ac:cxnSpMkLst>
            <pc:docMk/>
            <pc:sldMk cId="3438065492" sldId="414"/>
            <ac:cxnSpMk id="237" creationId="{769E03B7-FFAD-4900-B7B0-7D19EB0A8FBD}"/>
          </ac:cxnSpMkLst>
        </pc:cxnChg>
        <pc:cxnChg chg="add del mod">
          <ac:chgData name="Stephan Bisser" userId="6bf20ff3-45cc-4984-bdac-2b7c4f21b79f" providerId="ADAL" clId="{9757CC33-595A-49D3-9B1B-031FD536B629}" dt="2018-10-09T10:40:23.450" v="1711" actId="478"/>
          <ac:cxnSpMkLst>
            <pc:docMk/>
            <pc:sldMk cId="3438065492" sldId="414"/>
            <ac:cxnSpMk id="272" creationId="{646E4A91-19B1-4BA0-8F18-E021910362F0}"/>
          </ac:cxnSpMkLst>
        </pc:cxnChg>
        <pc:cxnChg chg="add del">
          <ac:chgData name="Stephan Bisser" userId="6bf20ff3-45cc-4984-bdac-2b7c4f21b79f" providerId="ADAL" clId="{9757CC33-595A-49D3-9B1B-031FD536B629}" dt="2018-10-09T10:40:23.450" v="1711" actId="478"/>
          <ac:cxnSpMkLst>
            <pc:docMk/>
            <pc:sldMk cId="3438065492" sldId="414"/>
            <ac:cxnSpMk id="325" creationId="{678DFEE9-0926-495F-B8D1-38A9D1403047}"/>
          </ac:cxnSpMkLst>
        </pc:cxnChg>
        <pc:cxnChg chg="add del">
          <ac:chgData name="Stephan Bisser" userId="6bf20ff3-45cc-4984-bdac-2b7c4f21b79f" providerId="ADAL" clId="{9757CC33-595A-49D3-9B1B-031FD536B629}" dt="2018-10-09T10:40:23.450" v="1711" actId="478"/>
          <ac:cxnSpMkLst>
            <pc:docMk/>
            <pc:sldMk cId="3438065492" sldId="414"/>
            <ac:cxnSpMk id="326" creationId="{E40E7C88-7F3F-4EBC-A5CA-9149E80A74BD}"/>
          </ac:cxnSpMkLst>
        </pc:cxnChg>
        <pc:cxnChg chg="add del">
          <ac:chgData name="Stephan Bisser" userId="6bf20ff3-45cc-4984-bdac-2b7c4f21b79f" providerId="ADAL" clId="{9757CC33-595A-49D3-9B1B-031FD536B629}" dt="2018-10-09T10:40:23.450" v="1711" actId="478"/>
          <ac:cxnSpMkLst>
            <pc:docMk/>
            <pc:sldMk cId="3438065492" sldId="414"/>
            <ac:cxnSpMk id="330" creationId="{C7560111-F96B-44E9-A1EE-748DF97869E4}"/>
          </ac:cxnSpMkLst>
        </pc:cxnChg>
        <pc:cxnChg chg="add del">
          <ac:chgData name="Stephan Bisser" userId="6bf20ff3-45cc-4984-bdac-2b7c4f21b79f" providerId="ADAL" clId="{9757CC33-595A-49D3-9B1B-031FD536B629}" dt="2018-10-09T10:40:23.450" v="1711" actId="478"/>
          <ac:cxnSpMkLst>
            <pc:docMk/>
            <pc:sldMk cId="3438065492" sldId="414"/>
            <ac:cxnSpMk id="331" creationId="{6D73A6E7-704C-4C1B-A0D0-5DDC317BCD67}"/>
          </ac:cxnSpMkLst>
        </pc:cxnChg>
        <pc:cxnChg chg="add mod">
          <ac:chgData name="Stephan Bisser" userId="6bf20ff3-45cc-4984-bdac-2b7c4f21b79f" providerId="ADAL" clId="{9757CC33-595A-49D3-9B1B-031FD536B629}" dt="2018-10-09T10:51:52.081" v="1838" actId="164"/>
          <ac:cxnSpMkLst>
            <pc:docMk/>
            <pc:sldMk cId="3438065492" sldId="414"/>
            <ac:cxnSpMk id="334" creationId="{72296E50-130C-491E-AB8D-705AB3728001}"/>
          </ac:cxnSpMkLst>
        </pc:cxnChg>
        <pc:cxnChg chg="add mod">
          <ac:chgData name="Stephan Bisser" userId="6bf20ff3-45cc-4984-bdac-2b7c4f21b79f" providerId="ADAL" clId="{9757CC33-595A-49D3-9B1B-031FD536B629}" dt="2018-10-09T10:51:52.081" v="1838" actId="164"/>
          <ac:cxnSpMkLst>
            <pc:docMk/>
            <pc:sldMk cId="3438065492" sldId="414"/>
            <ac:cxnSpMk id="369" creationId="{B73244E6-6037-401D-A32E-B16C881C1693}"/>
          </ac:cxnSpMkLst>
        </pc:cxnChg>
        <pc:cxnChg chg="add mod">
          <ac:chgData name="Stephan Bisser" userId="6bf20ff3-45cc-4984-bdac-2b7c4f21b79f" providerId="ADAL" clId="{9757CC33-595A-49D3-9B1B-031FD536B629}" dt="2018-10-09T10:42:06.449" v="1731" actId="164"/>
          <ac:cxnSpMkLst>
            <pc:docMk/>
            <pc:sldMk cId="3438065492" sldId="414"/>
            <ac:cxnSpMk id="422" creationId="{8575D420-539D-4D31-84F0-32F7608842ED}"/>
          </ac:cxnSpMkLst>
        </pc:cxnChg>
        <pc:cxnChg chg="add mod">
          <ac:chgData name="Stephan Bisser" userId="6bf20ff3-45cc-4984-bdac-2b7c4f21b79f" providerId="ADAL" clId="{9757CC33-595A-49D3-9B1B-031FD536B629}" dt="2018-10-09T10:42:06.449" v="1731" actId="164"/>
          <ac:cxnSpMkLst>
            <pc:docMk/>
            <pc:sldMk cId="3438065492" sldId="414"/>
            <ac:cxnSpMk id="423" creationId="{8955DBF8-C1E6-431B-B2AA-00BC7FF58AE1}"/>
          </ac:cxnSpMkLst>
        </pc:cxnChg>
        <pc:cxnChg chg="add mod">
          <ac:chgData name="Stephan Bisser" userId="6bf20ff3-45cc-4984-bdac-2b7c4f21b79f" providerId="ADAL" clId="{9757CC33-595A-49D3-9B1B-031FD536B629}" dt="2018-10-09T10:42:06.449" v="1731" actId="164"/>
          <ac:cxnSpMkLst>
            <pc:docMk/>
            <pc:sldMk cId="3438065492" sldId="414"/>
            <ac:cxnSpMk id="427" creationId="{88CB22E7-0DD4-4E75-9FE1-8BFF07E49056}"/>
          </ac:cxnSpMkLst>
        </pc:cxnChg>
        <pc:cxnChg chg="add mod">
          <ac:chgData name="Stephan Bisser" userId="6bf20ff3-45cc-4984-bdac-2b7c4f21b79f" providerId="ADAL" clId="{9757CC33-595A-49D3-9B1B-031FD536B629}" dt="2018-10-09T10:42:06.449" v="1731" actId="164"/>
          <ac:cxnSpMkLst>
            <pc:docMk/>
            <pc:sldMk cId="3438065492" sldId="414"/>
            <ac:cxnSpMk id="428" creationId="{306DF272-3A66-4C52-86F6-D2A13BEFC26D}"/>
          </ac:cxnSpMkLst>
        </pc:cxnChg>
      </pc:sldChg>
      <pc:sldChg chg="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778814933" sldId="1562"/>
        </pc:sldMkLst>
        <pc:spChg chg="mod">
          <ac:chgData name="Stephan Bisser" userId="6bf20ff3-45cc-4984-bdac-2b7c4f21b79f" providerId="ADAL" clId="{9757CC33-595A-49D3-9B1B-031FD536B629}" dt="2018-10-09T10:54:46.374" v="1875" actId="1035"/>
          <ac:spMkLst>
            <pc:docMk/>
            <pc:sldMk cId="1778814933" sldId="1562"/>
            <ac:spMk id="3" creationId="{00000000-0000-0000-0000-000000000000}"/>
          </ac:spMkLst>
        </pc:spChg>
        <pc:spChg chg="mod">
          <ac:chgData name="Stephan Bisser" userId="6bf20ff3-45cc-4984-bdac-2b7c4f21b79f" providerId="ADAL" clId="{9757CC33-595A-49D3-9B1B-031FD536B629}" dt="2018-10-09T10:54:46.374" v="1875" actId="1035"/>
          <ac:spMkLst>
            <pc:docMk/>
            <pc:sldMk cId="1778814933" sldId="1562"/>
            <ac:spMk id="12" creationId="{00000000-0000-0000-0000-000000000000}"/>
          </ac:spMkLst>
        </pc:spChg>
        <pc:spChg chg="mod">
          <ac:chgData name="Stephan Bisser" userId="6bf20ff3-45cc-4984-bdac-2b7c4f21b79f" providerId="ADAL" clId="{9757CC33-595A-49D3-9B1B-031FD536B629}" dt="2018-10-09T10:54:46.374" v="1875" actId="1035"/>
          <ac:spMkLst>
            <pc:docMk/>
            <pc:sldMk cId="1778814933" sldId="1562"/>
            <ac:spMk id="27" creationId="{00000000-0000-0000-0000-000000000000}"/>
          </ac:spMkLst>
        </pc:spChg>
        <pc:spChg chg="mod">
          <ac:chgData name="Stephan Bisser" userId="6bf20ff3-45cc-4984-bdac-2b7c4f21b79f" providerId="ADAL" clId="{9757CC33-595A-49D3-9B1B-031FD536B629}" dt="2018-10-09T10:54:46.374" v="1875" actId="1035"/>
          <ac:spMkLst>
            <pc:docMk/>
            <pc:sldMk cId="1778814933" sldId="1562"/>
            <ac:spMk id="37" creationId="{00000000-0000-0000-0000-000000000000}"/>
          </ac:spMkLst>
        </pc:spChg>
        <pc:spChg chg="mod">
          <ac:chgData name="Stephan Bisser" userId="6bf20ff3-45cc-4984-bdac-2b7c4f21b79f" providerId="ADAL" clId="{9757CC33-595A-49D3-9B1B-031FD536B629}" dt="2018-10-09T10:54:46.374" v="1875" actId="1035"/>
          <ac:spMkLst>
            <pc:docMk/>
            <pc:sldMk cId="1778814933" sldId="1562"/>
            <ac:spMk id="64" creationId="{00000000-0000-0000-0000-000000000000}"/>
          </ac:spMkLst>
        </pc:spChg>
        <pc:spChg chg="mod">
          <ac:chgData name="Stephan Bisser" userId="6bf20ff3-45cc-4984-bdac-2b7c4f21b79f" providerId="ADAL" clId="{9757CC33-595A-49D3-9B1B-031FD536B629}" dt="2018-10-09T10:54:46.374" v="1875" actId="1035"/>
          <ac:spMkLst>
            <pc:docMk/>
            <pc:sldMk cId="1778814933" sldId="1562"/>
            <ac:spMk id="65" creationId="{00000000-0000-0000-0000-000000000000}"/>
          </ac:spMkLst>
        </pc:spChg>
        <pc:spChg chg="mod">
          <ac:chgData name="Stephan Bisser" userId="6bf20ff3-45cc-4984-bdac-2b7c4f21b79f" providerId="ADAL" clId="{9757CC33-595A-49D3-9B1B-031FD536B629}" dt="2018-10-09T10:54:46.374" v="1875" actId="1035"/>
          <ac:spMkLst>
            <pc:docMk/>
            <pc:sldMk cId="1778814933" sldId="1562"/>
            <ac:spMk id="66" creationId="{00000000-0000-0000-0000-000000000000}"/>
          </ac:spMkLst>
        </pc:spChg>
        <pc:grpChg chg="mod">
          <ac:chgData name="Stephan Bisser" userId="6bf20ff3-45cc-4984-bdac-2b7c4f21b79f" providerId="ADAL" clId="{9757CC33-595A-49D3-9B1B-031FD536B629}" dt="2018-10-09T10:54:46.374" v="1875" actId="1035"/>
          <ac:grpSpMkLst>
            <pc:docMk/>
            <pc:sldMk cId="1778814933" sldId="1562"/>
            <ac:grpSpMk id="20" creationId="{00000000-0000-0000-0000-000000000000}"/>
          </ac:grpSpMkLst>
        </pc:grpChg>
        <pc:grpChg chg="mod">
          <ac:chgData name="Stephan Bisser" userId="6bf20ff3-45cc-4984-bdac-2b7c4f21b79f" providerId="ADAL" clId="{9757CC33-595A-49D3-9B1B-031FD536B629}" dt="2018-10-09T10:54:46.374" v="1875" actId="1035"/>
          <ac:grpSpMkLst>
            <pc:docMk/>
            <pc:sldMk cId="1778814933" sldId="1562"/>
            <ac:grpSpMk id="21" creationId="{00000000-0000-0000-0000-000000000000}"/>
          </ac:grpSpMkLst>
        </pc:grpChg>
        <pc:grpChg chg="mod">
          <ac:chgData name="Stephan Bisser" userId="6bf20ff3-45cc-4984-bdac-2b7c4f21b79f" providerId="ADAL" clId="{9757CC33-595A-49D3-9B1B-031FD536B629}" dt="2018-10-09T10:54:46.374" v="1875" actId="1035"/>
          <ac:grpSpMkLst>
            <pc:docMk/>
            <pc:sldMk cId="1778814933" sldId="1562"/>
            <ac:grpSpMk id="22" creationId="{00000000-0000-0000-0000-000000000000}"/>
          </ac:grpSpMkLst>
        </pc:grpChg>
        <pc:grpChg chg="mod">
          <ac:chgData name="Stephan Bisser" userId="6bf20ff3-45cc-4984-bdac-2b7c4f21b79f" providerId="ADAL" clId="{9757CC33-595A-49D3-9B1B-031FD536B629}" dt="2018-10-09T10:54:46.374" v="1875" actId="1035"/>
          <ac:grpSpMkLst>
            <pc:docMk/>
            <pc:sldMk cId="1778814933" sldId="1562"/>
            <ac:grpSpMk id="23" creationId="{00000000-0000-0000-0000-000000000000}"/>
          </ac:grpSpMkLst>
        </pc:grpChg>
        <pc:picChg chg="mod">
          <ac:chgData name="Stephan Bisser" userId="6bf20ff3-45cc-4984-bdac-2b7c4f21b79f" providerId="ADAL" clId="{9757CC33-595A-49D3-9B1B-031FD536B629}" dt="2018-10-09T10:54:46.374" v="1875" actId="1035"/>
          <ac:picMkLst>
            <pc:docMk/>
            <pc:sldMk cId="1778814933" sldId="1562"/>
            <ac:picMk id="57" creationId="{00000000-0000-0000-0000-000000000000}"/>
          </ac:picMkLst>
        </pc:picChg>
        <pc:cxnChg chg="mod">
          <ac:chgData name="Stephan Bisser" userId="6bf20ff3-45cc-4984-bdac-2b7c4f21b79f" providerId="ADAL" clId="{9757CC33-595A-49D3-9B1B-031FD536B629}" dt="2018-10-09T10:54:46.374" v="1875" actId="1035"/>
          <ac:cxnSpMkLst>
            <pc:docMk/>
            <pc:sldMk cId="1778814933" sldId="1562"/>
            <ac:cxnSpMk id="10" creationId="{00000000-0000-0000-0000-000000000000}"/>
          </ac:cxnSpMkLst>
        </pc:cxnChg>
        <pc:cxnChg chg="mod">
          <ac:chgData name="Stephan Bisser" userId="6bf20ff3-45cc-4984-bdac-2b7c4f21b79f" providerId="ADAL" clId="{9757CC33-595A-49D3-9B1B-031FD536B629}" dt="2018-10-09T10:54:46.374" v="1875" actId="1035"/>
          <ac:cxnSpMkLst>
            <pc:docMk/>
            <pc:sldMk cId="1778814933" sldId="1562"/>
            <ac:cxnSpMk id="15" creationId="{00000000-0000-0000-0000-000000000000}"/>
          </ac:cxnSpMkLst>
        </pc:cxnChg>
      </pc:sldChg>
      <pc:sldChg chg="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493126571" sldId="1584"/>
        </pc:sldMkLst>
        <pc:spChg chg="mod">
          <ac:chgData name="Stephan Bisser" userId="6bf20ff3-45cc-4984-bdac-2b7c4f21b79f" providerId="ADAL" clId="{9757CC33-595A-49D3-9B1B-031FD536B629}" dt="2018-10-02T10:49:28.983" v="1161" actId="14100"/>
          <ac:spMkLst>
            <pc:docMk/>
            <pc:sldMk cId="1493126571" sldId="1584"/>
            <ac:spMk id="3" creationId="{F6441DA3-7161-4D64-B9F0-FE7A955DED10}"/>
          </ac:spMkLst>
        </pc:spChg>
      </pc:sldChg>
      <pc:sldChg chg="modSp add modTransition">
        <pc:chgData name="Stephan Bisser" userId="6bf20ff3-45cc-4984-bdac-2b7c4f21b79f" providerId="ADAL" clId="{9757CC33-595A-49D3-9B1B-031FD536B629}" dt="2018-10-17T10:50:00.194" v="2037" actId="207"/>
        <pc:sldMkLst>
          <pc:docMk/>
          <pc:sldMk cId="435319073" sldId="1590"/>
        </pc:sldMkLst>
        <pc:spChg chg="mod">
          <ac:chgData name="Stephan Bisser" userId="6bf20ff3-45cc-4984-bdac-2b7c4f21b79f" providerId="ADAL" clId="{9757CC33-595A-49D3-9B1B-031FD536B629}" dt="2018-10-17T10:50:00.194" v="2037" actId="207"/>
          <ac:spMkLst>
            <pc:docMk/>
            <pc:sldMk cId="435319073" sldId="1590"/>
            <ac:spMk id="5" creationId="{00000000-0000-0000-0000-000000000000}"/>
          </ac:spMkLst>
        </pc:spChg>
        <pc:picChg chg="mod">
          <ac:chgData name="Stephan Bisser" userId="6bf20ff3-45cc-4984-bdac-2b7c4f21b79f" providerId="ADAL" clId="{9757CC33-595A-49D3-9B1B-031FD536B629}" dt="2018-10-02T10:49:43.350" v="1188" actId="1037"/>
          <ac:picMkLst>
            <pc:docMk/>
            <pc:sldMk cId="435319073" sldId="1590"/>
            <ac:picMk id="4" creationId="{00000000-0000-0000-0000-000000000000}"/>
          </ac:picMkLst>
        </pc:picChg>
      </pc:sldChg>
      <pc:sldChg chg="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203562945" sldId="1591"/>
        </pc:sldMkLst>
      </pc:sldChg>
      <pc:sldChg chg="addSp delSp 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684329580" sldId="1592"/>
        </pc:sldMkLst>
        <pc:spChg chg="add del mod">
          <ac:chgData name="Stephan Bisser" userId="6bf20ff3-45cc-4984-bdac-2b7c4f21b79f" providerId="ADAL" clId="{9757CC33-595A-49D3-9B1B-031FD536B629}" dt="2018-10-02T10:51:02.686" v="1200" actId="478"/>
          <ac:spMkLst>
            <pc:docMk/>
            <pc:sldMk cId="1684329580" sldId="1592"/>
            <ac:spMk id="2" creationId="{B97092A6-59A9-4572-9365-755E67ED5733}"/>
          </ac:spMkLst>
        </pc:spChg>
        <pc:spChg chg="add del mod">
          <ac:chgData name="Stephan Bisser" userId="6bf20ff3-45cc-4984-bdac-2b7c4f21b79f" providerId="ADAL" clId="{9757CC33-595A-49D3-9B1B-031FD536B629}" dt="2018-10-02T10:51:03.647" v="1201" actId="478"/>
          <ac:spMkLst>
            <pc:docMk/>
            <pc:sldMk cId="1684329580" sldId="1592"/>
            <ac:spMk id="3" creationId="{9366CF72-FF94-4A7F-B4B6-4D9397ABC5C5}"/>
          </ac:spMkLst>
        </pc:spChg>
      </pc:sldChg>
      <pc:sldChg chg="addSp delSp modSp add del modTransition">
        <pc:chgData name="Stephan Bisser" userId="6bf20ff3-45cc-4984-bdac-2b7c4f21b79f" providerId="ADAL" clId="{9757CC33-595A-49D3-9B1B-031FD536B629}" dt="2018-10-17T10:36:05.626" v="2001"/>
        <pc:sldMkLst>
          <pc:docMk/>
          <pc:sldMk cId="78805798" sldId="1594"/>
        </pc:sldMkLst>
        <pc:spChg chg="del">
          <ac:chgData name="Stephan Bisser" userId="6bf20ff3-45cc-4984-bdac-2b7c4f21b79f" providerId="ADAL" clId="{9757CC33-595A-49D3-9B1B-031FD536B629}" dt="2018-10-02T10:51:44.901" v="1215"/>
          <ac:spMkLst>
            <pc:docMk/>
            <pc:sldMk cId="78805798" sldId="1594"/>
            <ac:spMk id="2" creationId="{8BF642D8-4841-4609-9483-55B22738FCE9}"/>
          </ac:spMkLst>
        </pc:spChg>
        <pc:spChg chg="add del mod">
          <ac:chgData name="Stephan Bisser" userId="6bf20ff3-45cc-4984-bdac-2b7c4f21b79f" providerId="ADAL" clId="{9757CC33-595A-49D3-9B1B-031FD536B629}" dt="2018-10-02T10:51:56.798" v="1218" actId="478"/>
          <ac:spMkLst>
            <pc:docMk/>
            <pc:sldMk cId="78805798" sldId="1594"/>
            <ac:spMk id="4" creationId="{B5A530A7-FF81-44B2-921B-6E9AEA072B90}"/>
          </ac:spMkLst>
        </pc:spChg>
        <pc:picChg chg="mod">
          <ac:chgData name="Stephan Bisser" userId="6bf20ff3-45cc-4984-bdac-2b7c4f21b79f" providerId="ADAL" clId="{9757CC33-595A-49D3-9B1B-031FD536B629}" dt="2018-10-02T10:52:01.420" v="1219" actId="14861"/>
          <ac:picMkLst>
            <pc:docMk/>
            <pc:sldMk cId="78805798" sldId="1594"/>
            <ac:picMk id="7" creationId="{D573E8BB-C804-4EBF-8AC9-A43EEF1473C8}"/>
          </ac:picMkLst>
        </pc:picChg>
      </pc:sldChg>
      <pc:sldChg chg="addSp delSp modSp add del modTransition">
        <pc:chgData name="Stephan Bisser" userId="6bf20ff3-45cc-4984-bdac-2b7c4f21b79f" providerId="ADAL" clId="{9757CC33-595A-49D3-9B1B-031FD536B629}" dt="2018-10-17T10:36:05.626" v="2001"/>
        <pc:sldMkLst>
          <pc:docMk/>
          <pc:sldMk cId="2546822114" sldId="1595"/>
        </pc:sldMkLst>
        <pc:spChg chg="del">
          <ac:chgData name="Stephan Bisser" userId="6bf20ff3-45cc-4984-bdac-2b7c4f21b79f" providerId="ADAL" clId="{9757CC33-595A-49D3-9B1B-031FD536B629}" dt="2018-10-02T10:51:44.901" v="1215"/>
          <ac:spMkLst>
            <pc:docMk/>
            <pc:sldMk cId="2546822114" sldId="1595"/>
            <ac:spMk id="2" creationId="{C15C2AD7-F098-46EC-8539-0C271B799222}"/>
          </ac:spMkLst>
        </pc:spChg>
        <pc:spChg chg="add del mod">
          <ac:chgData name="Stephan Bisser" userId="6bf20ff3-45cc-4984-bdac-2b7c4f21b79f" providerId="ADAL" clId="{9757CC33-595A-49D3-9B1B-031FD536B629}" dt="2018-10-02T10:52:04.615" v="1235" actId="478"/>
          <ac:spMkLst>
            <pc:docMk/>
            <pc:sldMk cId="2546822114" sldId="1595"/>
            <ac:spMk id="4" creationId="{CBBFF5D6-91C7-49C1-97EE-67DBBF8AA54F}"/>
          </ac:spMkLst>
        </pc:spChg>
        <pc:picChg chg="mod">
          <ac:chgData name="Stephan Bisser" userId="6bf20ff3-45cc-4984-bdac-2b7c4f21b79f" providerId="ADAL" clId="{9757CC33-595A-49D3-9B1B-031FD536B629}" dt="2018-10-02T10:52:13.432" v="1284" actId="14861"/>
          <ac:picMkLst>
            <pc:docMk/>
            <pc:sldMk cId="2546822114" sldId="1595"/>
            <ac:picMk id="5" creationId="{5E95743F-1E50-400C-817C-B697BE6C3ED3}"/>
          </ac:picMkLst>
        </pc:picChg>
        <pc:picChg chg="mod">
          <ac:chgData name="Stephan Bisser" userId="6bf20ff3-45cc-4984-bdac-2b7c4f21b79f" providerId="ADAL" clId="{9757CC33-595A-49D3-9B1B-031FD536B629}" dt="2018-10-02T10:52:13.432" v="1284" actId="14861"/>
          <ac:picMkLst>
            <pc:docMk/>
            <pc:sldMk cId="2546822114" sldId="1595"/>
            <ac:picMk id="6" creationId="{F8EA0C89-400C-41E2-81D9-1440F132BEB6}"/>
          </ac:picMkLst>
        </pc:picChg>
      </pc:sldChg>
      <pc:sldChg chg="addSp delSp modSp add modTransition">
        <pc:chgData name="Stephan Bisser" userId="6bf20ff3-45cc-4984-bdac-2b7c4f21b79f" providerId="ADAL" clId="{9757CC33-595A-49D3-9B1B-031FD536B629}" dt="2018-10-18T12:20:17.940" v="2069" actId="1076"/>
        <pc:sldMkLst>
          <pc:docMk/>
          <pc:sldMk cId="2997405986" sldId="1598"/>
        </pc:sldMkLst>
        <pc:spChg chg="add del mod">
          <ac:chgData name="Stephan Bisser" userId="6bf20ff3-45cc-4984-bdac-2b7c4f21b79f" providerId="ADAL" clId="{9757CC33-595A-49D3-9B1B-031FD536B629}" dt="2018-10-02T10:52:35.636" v="1287" actId="478"/>
          <ac:spMkLst>
            <pc:docMk/>
            <pc:sldMk cId="2997405986" sldId="1598"/>
            <ac:spMk id="3" creationId="{CB481DDB-63C5-4C24-8C1F-DD37618A7B9D}"/>
          </ac:spMkLst>
        </pc:spChg>
        <pc:picChg chg="mod">
          <ac:chgData name="Stephan Bisser" userId="6bf20ff3-45cc-4984-bdac-2b7c4f21b79f" providerId="ADAL" clId="{9757CC33-595A-49D3-9B1B-031FD536B629}" dt="2018-10-18T12:20:17.940" v="2069" actId="1076"/>
          <ac:picMkLst>
            <pc:docMk/>
            <pc:sldMk cId="2997405986" sldId="1598"/>
            <ac:picMk id="4" creationId="{B8E3DDF6-3586-410E-BC5A-694365997A54}"/>
          </ac:picMkLst>
        </pc:picChg>
      </pc:sldChg>
      <pc:sldChg chg="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3047677917" sldId="1599"/>
        </pc:sldMkLst>
      </pc:sldChg>
      <pc:sldChg chg="addSp delSp modSp add modTransition modAnim">
        <pc:chgData name="Stephan Bisser" userId="6bf20ff3-45cc-4984-bdac-2b7c4f21b79f" providerId="ADAL" clId="{9757CC33-595A-49D3-9B1B-031FD536B629}" dt="2018-10-17T10:36:05.626" v="2001"/>
        <pc:sldMkLst>
          <pc:docMk/>
          <pc:sldMk cId="1099146153" sldId="3433"/>
        </pc:sldMkLst>
        <pc:spChg chg="mod">
          <ac:chgData name="Stephan Bisser" userId="6bf20ff3-45cc-4984-bdac-2b7c4f21b79f" providerId="ADAL" clId="{9757CC33-595A-49D3-9B1B-031FD536B629}" dt="2018-10-02T10:48:27.208" v="1157" actId="1035"/>
          <ac:spMkLst>
            <pc:docMk/>
            <pc:sldMk cId="1099146153" sldId="3433"/>
            <ac:spMk id="2" creationId="{921A8516-963C-AB4C-89D8-CDFE66547891}"/>
          </ac:spMkLst>
        </pc:spChg>
        <pc:spChg chg="mod">
          <ac:chgData name="Stephan Bisser" userId="6bf20ff3-45cc-4984-bdac-2b7c4f21b79f" providerId="ADAL" clId="{9757CC33-595A-49D3-9B1B-031FD536B629}" dt="2018-10-02T10:47:53.859" v="1121" actId="207"/>
          <ac:spMkLst>
            <pc:docMk/>
            <pc:sldMk cId="1099146153" sldId="3433"/>
            <ac:spMk id="4" creationId="{1AB60331-DE94-41A1-82FB-6AB5BFD7C43F}"/>
          </ac:spMkLst>
        </pc:spChg>
        <pc:spChg chg="mod topLvl">
          <ac:chgData name="Stephan Bisser" userId="6bf20ff3-45cc-4984-bdac-2b7c4f21b79f" providerId="ADAL" clId="{9757CC33-595A-49D3-9B1B-031FD536B629}" dt="2018-10-09T10:53:47.470" v="1855" actId="164"/>
          <ac:spMkLst>
            <pc:docMk/>
            <pc:sldMk cId="1099146153" sldId="3433"/>
            <ac:spMk id="29" creationId="{5F41F3FA-699F-42EC-BF28-AFA101EEE9E2}"/>
          </ac:spMkLst>
        </pc:spChg>
        <pc:spChg chg="mod topLvl">
          <ac:chgData name="Stephan Bisser" userId="6bf20ff3-45cc-4984-bdac-2b7c4f21b79f" providerId="ADAL" clId="{9757CC33-595A-49D3-9B1B-031FD536B629}" dt="2018-10-09T10:53:47.470" v="1855" actId="164"/>
          <ac:spMkLst>
            <pc:docMk/>
            <pc:sldMk cId="1099146153" sldId="3433"/>
            <ac:spMk id="40" creationId="{06DBB43E-A3C8-458D-B211-A99557CEEC11}"/>
          </ac:spMkLst>
        </pc:spChg>
        <pc:spChg chg="mod topLvl">
          <ac:chgData name="Stephan Bisser" userId="6bf20ff3-45cc-4984-bdac-2b7c4f21b79f" providerId="ADAL" clId="{9757CC33-595A-49D3-9B1B-031FD536B629}" dt="2018-10-09T10:53:47.470" v="1855" actId="164"/>
          <ac:spMkLst>
            <pc:docMk/>
            <pc:sldMk cId="1099146153" sldId="3433"/>
            <ac:spMk id="51" creationId="{6F49856A-8652-4F61-B5E4-787B50C582A5}"/>
          </ac:spMkLst>
        </pc:spChg>
        <pc:spChg chg="mod topLvl">
          <ac:chgData name="Stephan Bisser" userId="6bf20ff3-45cc-4984-bdac-2b7c4f21b79f" providerId="ADAL" clId="{9757CC33-595A-49D3-9B1B-031FD536B629}" dt="2018-10-09T10:53:47.470" v="1855" actId="164"/>
          <ac:spMkLst>
            <pc:docMk/>
            <pc:sldMk cId="1099146153" sldId="3433"/>
            <ac:spMk id="54" creationId="{A9FEB1AF-BCE5-425A-8B8A-C8E8378035C3}"/>
          </ac:spMkLst>
        </pc:spChg>
        <pc:spChg chg="mod topLvl">
          <ac:chgData name="Stephan Bisser" userId="6bf20ff3-45cc-4984-bdac-2b7c4f21b79f" providerId="ADAL" clId="{9757CC33-595A-49D3-9B1B-031FD536B629}" dt="2018-10-09T10:53:47.470" v="1855" actId="164"/>
          <ac:spMkLst>
            <pc:docMk/>
            <pc:sldMk cId="1099146153" sldId="3433"/>
            <ac:spMk id="63" creationId="{1FB195B1-4270-4494-8448-11052D377C6D}"/>
          </ac:spMkLst>
        </pc:spChg>
        <pc:spChg chg="mod topLvl">
          <ac:chgData name="Stephan Bisser" userId="6bf20ff3-45cc-4984-bdac-2b7c4f21b79f" providerId="ADAL" clId="{9757CC33-595A-49D3-9B1B-031FD536B629}" dt="2018-10-09T10:53:47.470" v="1855" actId="164"/>
          <ac:spMkLst>
            <pc:docMk/>
            <pc:sldMk cId="1099146153" sldId="3433"/>
            <ac:spMk id="66" creationId="{4369C70E-78F2-4F87-B3EE-6B9E3A95B083}"/>
          </ac:spMkLst>
        </pc:spChg>
        <pc:spChg chg="mod topLvl">
          <ac:chgData name="Stephan Bisser" userId="6bf20ff3-45cc-4984-bdac-2b7c4f21b79f" providerId="ADAL" clId="{9757CC33-595A-49D3-9B1B-031FD536B629}" dt="2018-10-09T10:53:41.758" v="1854" actId="165"/>
          <ac:spMkLst>
            <pc:docMk/>
            <pc:sldMk cId="1099146153" sldId="3433"/>
            <ac:spMk id="95" creationId="{C728B485-D8C0-4BAC-B86A-620BA31292E7}"/>
          </ac:spMkLst>
        </pc:spChg>
        <pc:spChg chg="mod topLvl">
          <ac:chgData name="Stephan Bisser" userId="6bf20ff3-45cc-4984-bdac-2b7c4f21b79f" providerId="ADAL" clId="{9757CC33-595A-49D3-9B1B-031FD536B629}" dt="2018-10-09T10:53:41.758" v="1854" actId="165"/>
          <ac:spMkLst>
            <pc:docMk/>
            <pc:sldMk cId="1099146153" sldId="3433"/>
            <ac:spMk id="96" creationId="{3D1C3F34-A688-4F37-9D65-4C5A07481CDC}"/>
          </ac:spMkLst>
        </pc:spChg>
        <pc:spChg chg="mod topLvl">
          <ac:chgData name="Stephan Bisser" userId="6bf20ff3-45cc-4984-bdac-2b7c4f21b79f" providerId="ADAL" clId="{9757CC33-595A-49D3-9B1B-031FD536B629}" dt="2018-10-09T10:53:41.758" v="1854" actId="165"/>
          <ac:spMkLst>
            <pc:docMk/>
            <pc:sldMk cId="1099146153" sldId="3433"/>
            <ac:spMk id="97" creationId="{5220C39D-4BF2-46E5-9239-C4613CB93D2F}"/>
          </ac:spMkLst>
        </pc:spChg>
        <pc:spChg chg="mod topLvl">
          <ac:chgData name="Stephan Bisser" userId="6bf20ff3-45cc-4984-bdac-2b7c4f21b79f" providerId="ADAL" clId="{9757CC33-595A-49D3-9B1B-031FD536B629}" dt="2018-10-09T10:53:41.758" v="1854" actId="165"/>
          <ac:spMkLst>
            <pc:docMk/>
            <pc:sldMk cId="1099146153" sldId="3433"/>
            <ac:spMk id="98" creationId="{3C54BE7C-BA2A-4653-8AD7-076F3007BCCD}"/>
          </ac:spMkLst>
        </pc:spChg>
        <pc:spChg chg="mod topLvl">
          <ac:chgData name="Stephan Bisser" userId="6bf20ff3-45cc-4984-bdac-2b7c4f21b79f" providerId="ADAL" clId="{9757CC33-595A-49D3-9B1B-031FD536B629}" dt="2018-10-09T10:53:41.758" v="1854" actId="165"/>
          <ac:spMkLst>
            <pc:docMk/>
            <pc:sldMk cId="1099146153" sldId="3433"/>
            <ac:spMk id="99" creationId="{DB3FB3FC-D1FA-4502-9F06-B1CA5ED1B8D1}"/>
          </ac:spMkLst>
        </pc:spChg>
        <pc:spChg chg="mod topLvl">
          <ac:chgData name="Stephan Bisser" userId="6bf20ff3-45cc-4984-bdac-2b7c4f21b79f" providerId="ADAL" clId="{9757CC33-595A-49D3-9B1B-031FD536B629}" dt="2018-10-09T10:53:41.758" v="1854" actId="165"/>
          <ac:spMkLst>
            <pc:docMk/>
            <pc:sldMk cId="1099146153" sldId="3433"/>
            <ac:spMk id="100" creationId="{BD613ACE-7E3F-4166-87D1-91BBC5218E23}"/>
          </ac:spMkLst>
        </pc:spChg>
        <pc:grpChg chg="add del mod">
          <ac:chgData name="Stephan Bisser" userId="6bf20ff3-45cc-4984-bdac-2b7c4f21b79f" providerId="ADAL" clId="{9757CC33-595A-49D3-9B1B-031FD536B629}" dt="2018-10-09T10:53:41.758" v="1854" actId="165"/>
          <ac:grpSpMkLst>
            <pc:docMk/>
            <pc:sldMk cId="1099146153" sldId="3433"/>
            <ac:grpSpMk id="3" creationId="{C1FA82A4-E56C-466E-B17B-948957DDBF87}"/>
          </ac:grpSpMkLst>
        </pc:grpChg>
        <pc:grpChg chg="add mod">
          <ac:chgData name="Stephan Bisser" userId="6bf20ff3-45cc-4984-bdac-2b7c4f21b79f" providerId="ADAL" clId="{9757CC33-595A-49D3-9B1B-031FD536B629}" dt="2018-10-09T10:53:47.470" v="1855" actId="164"/>
          <ac:grpSpMkLst>
            <pc:docMk/>
            <pc:sldMk cId="1099146153" sldId="3433"/>
            <ac:grpSpMk id="5" creationId="{2D46C782-EE92-47CE-86DA-095D0DEB2385}"/>
          </ac:grpSpMkLst>
        </pc:grpChg>
        <pc:grpChg chg="mod topLvl">
          <ac:chgData name="Stephan Bisser" userId="6bf20ff3-45cc-4984-bdac-2b7c4f21b79f" providerId="ADAL" clId="{9757CC33-595A-49D3-9B1B-031FD536B629}" dt="2018-10-09T10:53:41.758" v="1854" actId="165"/>
          <ac:grpSpMkLst>
            <pc:docMk/>
            <pc:sldMk cId="1099146153" sldId="3433"/>
            <ac:grpSpMk id="17" creationId="{F537BEAE-55EE-354B-9393-555DE6F21857}"/>
          </ac:grpSpMkLst>
        </pc:grpChg>
        <pc:picChg chg="mod topLvl">
          <ac:chgData name="Stephan Bisser" userId="6bf20ff3-45cc-4984-bdac-2b7c4f21b79f" providerId="ADAL" clId="{9757CC33-595A-49D3-9B1B-031FD536B629}" dt="2018-10-09T10:53:47.470" v="1855" actId="164"/>
          <ac:picMkLst>
            <pc:docMk/>
            <pc:sldMk cId="1099146153" sldId="3433"/>
            <ac:picMk id="18" creationId="{3DD34829-0EDC-3741-A37E-EEB0615A993D}"/>
          </ac:picMkLst>
        </pc:picChg>
        <pc:cxnChg chg="mod topLvl">
          <ac:chgData name="Stephan Bisser" userId="6bf20ff3-45cc-4984-bdac-2b7c4f21b79f" providerId="ADAL" clId="{9757CC33-595A-49D3-9B1B-031FD536B629}" dt="2018-10-09T10:53:41.758" v="1854" actId="165"/>
          <ac:cxnSpMkLst>
            <pc:docMk/>
            <pc:sldMk cId="1099146153" sldId="3433"/>
            <ac:cxnSpMk id="107" creationId="{6B3E5C0A-A294-4193-B08B-6FE3691291B3}"/>
          </ac:cxnSpMkLst>
        </pc:cxnChg>
        <pc:cxnChg chg="mod topLvl">
          <ac:chgData name="Stephan Bisser" userId="6bf20ff3-45cc-4984-bdac-2b7c4f21b79f" providerId="ADAL" clId="{9757CC33-595A-49D3-9B1B-031FD536B629}" dt="2018-10-09T10:53:41.758" v="1854" actId="165"/>
          <ac:cxnSpMkLst>
            <pc:docMk/>
            <pc:sldMk cId="1099146153" sldId="3433"/>
            <ac:cxnSpMk id="108" creationId="{31D93893-B24D-4000-B180-2F8BD78900A9}"/>
          </ac:cxnSpMkLst>
        </pc:cxnChg>
        <pc:cxnChg chg="mod topLvl">
          <ac:chgData name="Stephan Bisser" userId="6bf20ff3-45cc-4984-bdac-2b7c4f21b79f" providerId="ADAL" clId="{9757CC33-595A-49D3-9B1B-031FD536B629}" dt="2018-10-09T10:53:41.758" v="1854" actId="165"/>
          <ac:cxnSpMkLst>
            <pc:docMk/>
            <pc:sldMk cId="1099146153" sldId="3433"/>
            <ac:cxnSpMk id="122" creationId="{8CE614DB-8E5C-476A-9091-7A50C909DD78}"/>
          </ac:cxnSpMkLst>
        </pc:cxnChg>
        <pc:cxnChg chg="mod topLvl">
          <ac:chgData name="Stephan Bisser" userId="6bf20ff3-45cc-4984-bdac-2b7c4f21b79f" providerId="ADAL" clId="{9757CC33-595A-49D3-9B1B-031FD536B629}" dt="2018-10-09T10:53:41.758" v="1854" actId="165"/>
          <ac:cxnSpMkLst>
            <pc:docMk/>
            <pc:sldMk cId="1099146153" sldId="3433"/>
            <ac:cxnSpMk id="123" creationId="{F06162D2-DB82-4365-94EF-38D7CDBFC3E6}"/>
          </ac:cxnSpMkLst>
        </pc:cxnChg>
        <pc:cxnChg chg="mod topLvl">
          <ac:chgData name="Stephan Bisser" userId="6bf20ff3-45cc-4984-bdac-2b7c4f21b79f" providerId="ADAL" clId="{9757CC33-595A-49D3-9B1B-031FD536B629}" dt="2018-10-09T10:53:41.758" v="1854" actId="165"/>
          <ac:cxnSpMkLst>
            <pc:docMk/>
            <pc:sldMk cId="1099146153" sldId="3433"/>
            <ac:cxnSpMk id="124" creationId="{3B4049EF-C56C-45B4-BFF0-2793FDE78458}"/>
          </ac:cxnSpMkLst>
        </pc:cxnChg>
      </pc:sldChg>
      <pc:sldChg chg="addSp delSp modSp add modTransition modAnim">
        <pc:chgData name="Stephan Bisser" userId="6bf20ff3-45cc-4984-bdac-2b7c4f21b79f" providerId="ADAL" clId="{9757CC33-595A-49D3-9B1B-031FD536B629}" dt="2018-10-17T10:45:22.575" v="2034"/>
        <pc:sldMkLst>
          <pc:docMk/>
          <pc:sldMk cId="978603173" sldId="3434"/>
        </pc:sldMkLst>
        <pc:spChg chg="del">
          <ac:chgData name="Stephan Bisser" userId="6bf20ff3-45cc-4984-bdac-2b7c4f21b79f" providerId="ADAL" clId="{9757CC33-595A-49D3-9B1B-031FD536B629}" dt="2018-10-17T10:44:17.048" v="2022" actId="478"/>
          <ac:spMkLst>
            <pc:docMk/>
            <pc:sldMk cId="978603173" sldId="3434"/>
            <ac:spMk id="2" creationId="{F3E1BCBF-649E-460A-889F-E287C18432FA}"/>
          </ac:spMkLst>
        </pc:spChg>
        <pc:spChg chg="del">
          <ac:chgData name="Stephan Bisser" userId="6bf20ff3-45cc-4984-bdac-2b7c4f21b79f" providerId="ADAL" clId="{9757CC33-595A-49D3-9B1B-031FD536B629}" dt="2018-10-17T10:44:15.936" v="2021" actId="478"/>
          <ac:spMkLst>
            <pc:docMk/>
            <pc:sldMk cId="978603173" sldId="3434"/>
            <ac:spMk id="3" creationId="{6C492813-8368-4703-8C02-80BC7125C703}"/>
          </ac:spMkLst>
        </pc:spChg>
        <pc:spChg chg="add mod">
          <ac:chgData name="Stephan Bisser" userId="6bf20ff3-45cc-4984-bdac-2b7c4f21b79f" providerId="ADAL" clId="{9757CC33-595A-49D3-9B1B-031FD536B629}" dt="2018-10-17T10:45:19.266" v="2033" actId="164"/>
          <ac:spMkLst>
            <pc:docMk/>
            <pc:sldMk cId="978603173" sldId="3434"/>
            <ac:spMk id="5" creationId="{F72E8D0F-2A0E-4F34-A9CD-35DF4415CB7D}"/>
          </ac:spMkLst>
        </pc:spChg>
        <pc:spChg chg="add mod">
          <ac:chgData name="Stephan Bisser" userId="6bf20ff3-45cc-4984-bdac-2b7c4f21b79f" providerId="ADAL" clId="{9757CC33-595A-49D3-9B1B-031FD536B629}" dt="2018-10-17T10:45:19.266" v="2033" actId="164"/>
          <ac:spMkLst>
            <pc:docMk/>
            <pc:sldMk cId="978603173" sldId="3434"/>
            <ac:spMk id="6" creationId="{43FB1990-66BB-4CFC-B4C4-49CE52C4A245}"/>
          </ac:spMkLst>
        </pc:spChg>
        <pc:grpChg chg="add mod">
          <ac:chgData name="Stephan Bisser" userId="6bf20ff3-45cc-4984-bdac-2b7c4f21b79f" providerId="ADAL" clId="{9757CC33-595A-49D3-9B1B-031FD536B629}" dt="2018-10-17T10:45:19.266" v="2033" actId="164"/>
          <ac:grpSpMkLst>
            <pc:docMk/>
            <pc:sldMk cId="978603173" sldId="3434"/>
            <ac:grpSpMk id="7" creationId="{04C25B46-2909-4842-B44B-C5888A4DE0BF}"/>
          </ac:grpSpMkLst>
        </pc:grpChg>
        <pc:picChg chg="add mod">
          <ac:chgData name="Stephan Bisser" userId="6bf20ff3-45cc-4984-bdac-2b7c4f21b79f" providerId="ADAL" clId="{9757CC33-595A-49D3-9B1B-031FD536B629}" dt="2018-10-02T10:50:15.639" v="1195" actId="1035"/>
          <ac:picMkLst>
            <pc:docMk/>
            <pc:sldMk cId="978603173" sldId="3434"/>
            <ac:picMk id="4" creationId="{3922BF03-5595-4F99-81A7-B87B012E7C58}"/>
          </ac:picMkLst>
        </pc:picChg>
      </pc:sldChg>
      <pc:sldChg chg="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259067795" sldId="3435"/>
        </pc:sldMkLst>
        <pc:spChg chg="mod">
          <ac:chgData name="Stephan Bisser" userId="6bf20ff3-45cc-4984-bdac-2b7c4f21b79f" providerId="ADAL" clId="{9757CC33-595A-49D3-9B1B-031FD536B629}" dt="2018-10-02T10:50:33.366" v="1197" actId="207"/>
          <ac:spMkLst>
            <pc:docMk/>
            <pc:sldMk cId="1259067795" sldId="3435"/>
            <ac:spMk id="7" creationId="{A4E1D700-B157-43E6-A315-88F4A8788762}"/>
          </ac:spMkLst>
        </pc:spChg>
        <pc:spChg chg="mod">
          <ac:chgData name="Stephan Bisser" userId="6bf20ff3-45cc-4984-bdac-2b7c4f21b79f" providerId="ADAL" clId="{9757CC33-595A-49D3-9B1B-031FD536B629}" dt="2018-10-02T10:50:33.366" v="1197" actId="207"/>
          <ac:spMkLst>
            <pc:docMk/>
            <pc:sldMk cId="1259067795" sldId="3435"/>
            <ac:spMk id="9" creationId="{4BB88BF4-D01E-4141-989C-BBD1D7DB8FBB}"/>
          </ac:spMkLst>
        </pc:spChg>
        <pc:spChg chg="mod">
          <ac:chgData name="Stephan Bisser" userId="6bf20ff3-45cc-4984-bdac-2b7c4f21b79f" providerId="ADAL" clId="{9757CC33-595A-49D3-9B1B-031FD536B629}" dt="2018-10-02T10:50:33.366" v="1197" actId="207"/>
          <ac:spMkLst>
            <pc:docMk/>
            <pc:sldMk cId="1259067795" sldId="3435"/>
            <ac:spMk id="11" creationId="{4D765392-0DAB-4C87-8AD2-9A8DB36633B9}"/>
          </ac:spMkLst>
        </pc:spChg>
        <pc:spChg chg="mod">
          <ac:chgData name="Stephan Bisser" userId="6bf20ff3-45cc-4984-bdac-2b7c4f21b79f" providerId="ADAL" clId="{9757CC33-595A-49D3-9B1B-031FD536B629}" dt="2018-10-02T10:50:33.366" v="1197" actId="207"/>
          <ac:spMkLst>
            <pc:docMk/>
            <pc:sldMk cId="1259067795" sldId="3435"/>
            <ac:spMk id="13" creationId="{46460822-8711-4D6B-8E5A-7CF6AA8C1A7D}"/>
          </ac:spMkLst>
        </pc:spChg>
      </pc:sldChg>
      <pc:sldChg chg="modSp add modTransition">
        <pc:chgData name="Stephan Bisser" userId="6bf20ff3-45cc-4984-bdac-2b7c4f21b79f" providerId="ADAL" clId="{9757CC33-595A-49D3-9B1B-031FD536B629}" dt="2018-10-17T10:36:05.626" v="2001"/>
        <pc:sldMkLst>
          <pc:docMk/>
          <pc:sldMk cId="1576464932" sldId="3436"/>
        </pc:sldMkLst>
        <pc:spChg chg="mod">
          <ac:chgData name="Stephan Bisser" userId="6bf20ff3-45cc-4984-bdac-2b7c4f21b79f" providerId="ADAL" clId="{9757CC33-595A-49D3-9B1B-031FD536B629}" dt="2018-10-02T10:51:30.505" v="1211" actId="1076"/>
          <ac:spMkLst>
            <pc:docMk/>
            <pc:sldMk cId="1576464932" sldId="3436"/>
            <ac:spMk id="2" creationId="{3B2827C9-94AD-4FB8-9D0B-E7D687D02BC7}"/>
          </ac:spMkLst>
        </pc:spChg>
      </pc:sldChg>
      <pc:sldChg chg="addSp delSp modSp add modTransition">
        <pc:chgData name="Stephan Bisser" userId="6bf20ff3-45cc-4984-bdac-2b7c4f21b79f" providerId="ADAL" clId="{9757CC33-595A-49D3-9B1B-031FD536B629}" dt="2018-11-27T15:36:46.487" v="2698" actId="1036"/>
        <pc:sldMkLst>
          <pc:docMk/>
          <pc:sldMk cId="1474453191" sldId="3438"/>
        </pc:sldMkLst>
        <pc:spChg chg="mod">
          <ac:chgData name="Stephan Bisser" userId="6bf20ff3-45cc-4984-bdac-2b7c4f21b79f" providerId="ADAL" clId="{9757CC33-595A-49D3-9B1B-031FD536B629}" dt="2018-10-19T12:11:53.787" v="2164" actId="164"/>
          <ac:spMkLst>
            <pc:docMk/>
            <pc:sldMk cId="1474453191" sldId="3438"/>
            <ac:spMk id="4" creationId="{F34097DF-BC23-4A95-A18F-951ED37A9647}"/>
          </ac:spMkLst>
        </pc:spChg>
        <pc:spChg chg="del mod">
          <ac:chgData name="Stephan Bisser" userId="6bf20ff3-45cc-4984-bdac-2b7c4f21b79f" providerId="ADAL" clId="{9757CC33-595A-49D3-9B1B-031FD536B629}" dt="2018-10-19T12:06:59.184" v="2113" actId="478"/>
          <ac:spMkLst>
            <pc:docMk/>
            <pc:sldMk cId="1474453191" sldId="3438"/>
            <ac:spMk id="6" creationId="{1A16501C-F770-4F73-B4D2-EA9538BF7A1F}"/>
          </ac:spMkLst>
        </pc:spChg>
        <pc:spChg chg="mod">
          <ac:chgData name="Stephan Bisser" userId="6bf20ff3-45cc-4984-bdac-2b7c4f21b79f" providerId="ADAL" clId="{9757CC33-595A-49D3-9B1B-031FD536B629}" dt="2018-10-19T12:12:01.149" v="2165" actId="164"/>
          <ac:spMkLst>
            <pc:docMk/>
            <pc:sldMk cId="1474453191" sldId="3438"/>
            <ac:spMk id="10" creationId="{04E076F4-5797-4BFA-828D-019356AF44E7}"/>
          </ac:spMkLst>
        </pc:spChg>
        <pc:spChg chg="mod">
          <ac:chgData name="Stephan Bisser" userId="6bf20ff3-45cc-4984-bdac-2b7c4f21b79f" providerId="ADAL" clId="{9757CC33-595A-49D3-9B1B-031FD536B629}" dt="2018-10-19T12:03:08.631" v="2080"/>
          <ac:spMkLst>
            <pc:docMk/>
            <pc:sldMk cId="1474453191" sldId="3438"/>
            <ac:spMk id="13" creationId="{ABCDE6FB-4A52-4F82-BE85-B413E73F09F4}"/>
          </ac:spMkLst>
        </pc:spChg>
        <pc:spChg chg="del mod">
          <ac:chgData name="Stephan Bisser" userId="6bf20ff3-45cc-4984-bdac-2b7c4f21b79f" providerId="ADAL" clId="{9757CC33-595A-49D3-9B1B-031FD536B629}" dt="2018-11-27T15:36:38.588" v="2661"/>
          <ac:spMkLst>
            <pc:docMk/>
            <pc:sldMk cId="1474453191" sldId="3438"/>
            <ac:spMk id="15" creationId="{6B4A97D3-4ECC-4705-B232-6FFFCD6A92C2}"/>
          </ac:spMkLst>
        </pc:spChg>
        <pc:spChg chg="del mod">
          <ac:chgData name="Stephan Bisser" userId="6bf20ff3-45cc-4984-bdac-2b7c4f21b79f" providerId="ADAL" clId="{9757CC33-595A-49D3-9B1B-031FD536B629}" dt="2018-10-19T12:08:16.788" v="2120" actId="478"/>
          <ac:spMkLst>
            <pc:docMk/>
            <pc:sldMk cId="1474453191" sldId="3438"/>
            <ac:spMk id="23" creationId="{61D18D02-4395-451F-B90D-720C2D6E187F}"/>
          </ac:spMkLst>
        </pc:spChg>
        <pc:grpChg chg="add del mod">
          <ac:chgData name="Stephan Bisser" userId="6bf20ff3-45cc-4984-bdac-2b7c4f21b79f" providerId="ADAL" clId="{9757CC33-595A-49D3-9B1B-031FD536B629}" dt="2018-10-19T12:09:16.643" v="2125" actId="165"/>
          <ac:grpSpMkLst>
            <pc:docMk/>
            <pc:sldMk cId="1474453191" sldId="3438"/>
            <ac:grpSpMk id="8" creationId="{0FF82751-C1DF-47BA-8170-891EAB1871E7}"/>
          </ac:grpSpMkLst>
        </pc:grpChg>
        <pc:grpChg chg="add mod">
          <ac:chgData name="Stephan Bisser" userId="6bf20ff3-45cc-4984-bdac-2b7c4f21b79f" providerId="ADAL" clId="{9757CC33-595A-49D3-9B1B-031FD536B629}" dt="2018-10-19T12:11:53.787" v="2164" actId="164"/>
          <ac:grpSpMkLst>
            <pc:docMk/>
            <pc:sldMk cId="1474453191" sldId="3438"/>
            <ac:grpSpMk id="11" creationId="{7714BF7E-729C-4C45-9CF2-DC15D4BFB30F}"/>
          </ac:grpSpMkLst>
        </pc:grpChg>
        <pc:grpChg chg="add mod topLvl">
          <ac:chgData name="Stephan Bisser" userId="6bf20ff3-45cc-4984-bdac-2b7c4f21b79f" providerId="ADAL" clId="{9757CC33-595A-49D3-9B1B-031FD536B629}" dt="2018-11-27T15:36:46.487" v="2698" actId="1036"/>
          <ac:grpSpMkLst>
            <pc:docMk/>
            <pc:sldMk cId="1474453191" sldId="3438"/>
            <ac:grpSpMk id="14" creationId="{C0D7242E-33E2-4F1B-8A79-E004D8D292FE}"/>
          </ac:grpSpMkLst>
        </pc:grpChg>
        <pc:grpChg chg="add mod topLvl">
          <ac:chgData name="Stephan Bisser" userId="6bf20ff3-45cc-4984-bdac-2b7c4f21b79f" providerId="ADAL" clId="{9757CC33-595A-49D3-9B1B-031FD536B629}" dt="2018-11-27T15:36:46.487" v="2698" actId="1036"/>
          <ac:grpSpMkLst>
            <pc:docMk/>
            <pc:sldMk cId="1474453191" sldId="3438"/>
            <ac:grpSpMk id="16" creationId="{AC41AD78-EF1B-4E12-93E4-958F01C18FBC}"/>
          </ac:grpSpMkLst>
        </pc:grpChg>
        <pc:grpChg chg="add mod">
          <ac:chgData name="Stephan Bisser" userId="6bf20ff3-45cc-4984-bdac-2b7c4f21b79f" providerId="ADAL" clId="{9757CC33-595A-49D3-9B1B-031FD536B629}" dt="2018-10-19T12:12:01.149" v="2165" actId="164"/>
          <ac:grpSpMkLst>
            <pc:docMk/>
            <pc:sldMk cId="1474453191" sldId="3438"/>
            <ac:grpSpMk id="31" creationId="{B98AA10F-216A-466C-89E0-6AF8906EB0F1}"/>
          </ac:grpSpMkLst>
        </pc:grpChg>
        <pc:grpChg chg="add del mod">
          <ac:chgData name="Stephan Bisser" userId="6bf20ff3-45cc-4984-bdac-2b7c4f21b79f" providerId="ADAL" clId="{9757CC33-595A-49D3-9B1B-031FD536B629}" dt="2018-11-23T11:28:40.893" v="2654" actId="165"/>
          <ac:grpSpMkLst>
            <pc:docMk/>
            <pc:sldMk cId="1474453191" sldId="3438"/>
            <ac:grpSpMk id="36" creationId="{42411914-7EB8-4F2F-8CCC-C18987825B3E}"/>
          </ac:grpSpMkLst>
        </pc:grpChg>
        <pc:grpChg chg="add del mod">
          <ac:chgData name="Stephan Bisser" userId="6bf20ff3-45cc-4984-bdac-2b7c4f21b79f" providerId="ADAL" clId="{9757CC33-595A-49D3-9B1B-031FD536B629}" dt="2018-10-19T12:13:26.603" v="2359" actId="165"/>
          <ac:grpSpMkLst>
            <pc:docMk/>
            <pc:sldMk cId="1474453191" sldId="3438"/>
            <ac:grpSpMk id="37" creationId="{EF0002F5-2E99-44F6-9580-0ABCBE05362B}"/>
          </ac:grpSpMkLst>
        </pc:grpChg>
        <pc:picChg chg="add mod topLvl">
          <ac:chgData name="Stephan Bisser" userId="6bf20ff3-45cc-4984-bdac-2b7c4f21b79f" providerId="ADAL" clId="{9757CC33-595A-49D3-9B1B-031FD536B629}" dt="2018-10-19T12:13:26.603" v="2359" actId="165"/>
          <ac:picMkLst>
            <pc:docMk/>
            <pc:sldMk cId="1474453191" sldId="3438"/>
            <ac:picMk id="3" creationId="{98F14F17-9B85-42C0-9C4F-0C49EC8D443D}"/>
          </ac:picMkLst>
        </pc:picChg>
        <pc:picChg chg="add mod topLvl">
          <ac:chgData name="Stephan Bisser" userId="6bf20ff3-45cc-4984-bdac-2b7c4f21b79f" providerId="ADAL" clId="{9757CC33-595A-49D3-9B1B-031FD536B629}" dt="2018-11-27T15:36:46.487" v="2698" actId="1036"/>
          <ac:picMkLst>
            <pc:docMk/>
            <pc:sldMk cId="1474453191" sldId="3438"/>
            <ac:picMk id="5" creationId="{A308935F-012C-4201-8C32-038F7E07FF95}"/>
          </ac:picMkLst>
        </pc:picChg>
        <pc:picChg chg="del mod">
          <ac:chgData name="Stephan Bisser" userId="6bf20ff3-45cc-4984-bdac-2b7c4f21b79f" providerId="ADAL" clId="{9757CC33-595A-49D3-9B1B-031FD536B629}" dt="2018-10-19T12:10:19.704" v="2157" actId="478"/>
          <ac:picMkLst>
            <pc:docMk/>
            <pc:sldMk cId="1474453191" sldId="3438"/>
            <ac:picMk id="7" creationId="{15D44225-2C02-495A-B4B0-EC119C085E88}"/>
          </ac:picMkLst>
        </pc:picChg>
        <pc:picChg chg="mod topLvl">
          <ac:chgData name="Stephan Bisser" userId="6bf20ff3-45cc-4984-bdac-2b7c4f21b79f" providerId="ADAL" clId="{9757CC33-595A-49D3-9B1B-031FD536B629}" dt="2018-10-19T12:09:51.655" v="2153" actId="164"/>
          <ac:picMkLst>
            <pc:docMk/>
            <pc:sldMk cId="1474453191" sldId="3438"/>
            <ac:picMk id="9" creationId="{55408FE1-3C33-4B57-B6F4-1300C3770343}"/>
          </ac:picMkLst>
        </pc:picChg>
        <pc:picChg chg="mod topLvl">
          <ac:chgData name="Stephan Bisser" userId="6bf20ff3-45cc-4984-bdac-2b7c4f21b79f" providerId="ADAL" clId="{9757CC33-595A-49D3-9B1B-031FD536B629}" dt="2018-10-19T12:09:51.655" v="2153" actId="164"/>
          <ac:picMkLst>
            <pc:docMk/>
            <pc:sldMk cId="1474453191" sldId="3438"/>
            <ac:picMk id="12" creationId="{CDE0046F-5BD4-45CE-80AA-AB6B1548880D}"/>
          </ac:picMkLst>
        </pc:picChg>
        <pc:picChg chg="mod topLvl">
          <ac:chgData name="Stephan Bisser" userId="6bf20ff3-45cc-4984-bdac-2b7c4f21b79f" providerId="ADAL" clId="{9757CC33-595A-49D3-9B1B-031FD536B629}" dt="2018-10-19T12:13:26.603" v="2359" actId="165"/>
          <ac:picMkLst>
            <pc:docMk/>
            <pc:sldMk cId="1474453191" sldId="3438"/>
            <ac:picMk id="17" creationId="{FAEBAF43-1AF6-4C33-BFE8-1DAA2468314D}"/>
          </ac:picMkLst>
        </pc:picChg>
        <pc:picChg chg="mod topLvl">
          <ac:chgData name="Stephan Bisser" userId="6bf20ff3-45cc-4984-bdac-2b7c4f21b79f" providerId="ADAL" clId="{9757CC33-595A-49D3-9B1B-031FD536B629}" dt="2018-10-19T12:13:26.603" v="2359" actId="165"/>
          <ac:picMkLst>
            <pc:docMk/>
            <pc:sldMk cId="1474453191" sldId="3438"/>
            <ac:picMk id="19" creationId="{B63580A6-6B38-431B-B699-2883525EEBDF}"/>
          </ac:picMkLst>
        </pc:picChg>
        <pc:picChg chg="mod topLvl">
          <ac:chgData name="Stephan Bisser" userId="6bf20ff3-45cc-4984-bdac-2b7c4f21b79f" providerId="ADAL" clId="{9757CC33-595A-49D3-9B1B-031FD536B629}" dt="2018-10-19T12:13:26.603" v="2359" actId="165"/>
          <ac:picMkLst>
            <pc:docMk/>
            <pc:sldMk cId="1474453191" sldId="3438"/>
            <ac:picMk id="20" creationId="{232AFF05-B77E-41BC-BFD9-426B0D5FE46A}"/>
          </ac:picMkLst>
        </pc:picChg>
        <pc:picChg chg="mod">
          <ac:chgData name="Stephan Bisser" userId="6bf20ff3-45cc-4984-bdac-2b7c4f21b79f" providerId="ADAL" clId="{9757CC33-595A-49D3-9B1B-031FD536B629}" dt="2018-10-19T12:11:53.787" v="2164" actId="164"/>
          <ac:picMkLst>
            <pc:docMk/>
            <pc:sldMk cId="1474453191" sldId="3438"/>
            <ac:picMk id="21" creationId="{5E0C5EAA-EED1-4101-B947-27DBF56A6CDB}"/>
          </ac:picMkLst>
        </pc:picChg>
        <pc:picChg chg="mod">
          <ac:chgData name="Stephan Bisser" userId="6bf20ff3-45cc-4984-bdac-2b7c4f21b79f" providerId="ADAL" clId="{9757CC33-595A-49D3-9B1B-031FD536B629}" dt="2018-10-19T12:12:01.149" v="2165" actId="164"/>
          <ac:picMkLst>
            <pc:docMk/>
            <pc:sldMk cId="1474453191" sldId="3438"/>
            <ac:picMk id="22" creationId="{0B6A273E-2631-4702-AFC4-8E950E07E0AF}"/>
          </ac:picMkLst>
        </pc:picChg>
        <pc:picChg chg="del mod">
          <ac:chgData name="Stephan Bisser" userId="6bf20ff3-45cc-4984-bdac-2b7c4f21b79f" providerId="ADAL" clId="{9757CC33-595A-49D3-9B1B-031FD536B629}" dt="2018-10-19T12:10:19.704" v="2157" actId="478"/>
          <ac:picMkLst>
            <pc:docMk/>
            <pc:sldMk cId="1474453191" sldId="3438"/>
            <ac:picMk id="24" creationId="{B62101EE-3D6E-4CA7-814F-E193B5B14F7D}"/>
          </ac:picMkLst>
        </pc:picChg>
        <pc:picChg chg="mod topLvl">
          <ac:chgData name="Stephan Bisser" userId="6bf20ff3-45cc-4984-bdac-2b7c4f21b79f" providerId="ADAL" clId="{9757CC33-595A-49D3-9B1B-031FD536B629}" dt="2018-10-19T12:09:51.655" v="2153" actId="164"/>
          <ac:picMkLst>
            <pc:docMk/>
            <pc:sldMk cId="1474453191" sldId="3438"/>
            <ac:picMk id="25" creationId="{3CA73E7E-2D94-48B8-9882-6EFB6D7219F8}"/>
          </ac:picMkLst>
        </pc:picChg>
        <pc:picChg chg="del mod ord">
          <ac:chgData name="Stephan Bisser" userId="6bf20ff3-45cc-4984-bdac-2b7c4f21b79f" providerId="ADAL" clId="{9757CC33-595A-49D3-9B1B-031FD536B629}" dt="2018-10-19T12:10:19.704" v="2157" actId="478"/>
          <ac:picMkLst>
            <pc:docMk/>
            <pc:sldMk cId="1474453191" sldId="3438"/>
            <ac:picMk id="26" creationId="{088FA7D2-5AF2-4C43-AC89-67468B5428D4}"/>
          </ac:picMkLst>
        </pc:picChg>
        <pc:picChg chg="del mod">
          <ac:chgData name="Stephan Bisser" userId="6bf20ff3-45cc-4984-bdac-2b7c4f21b79f" providerId="ADAL" clId="{9757CC33-595A-49D3-9B1B-031FD536B629}" dt="2018-10-19T12:10:19.704" v="2157" actId="478"/>
          <ac:picMkLst>
            <pc:docMk/>
            <pc:sldMk cId="1474453191" sldId="3438"/>
            <ac:picMk id="28" creationId="{149CAFE2-7C5C-46F4-A17B-01EEB5F1594E}"/>
          </ac:picMkLst>
        </pc:picChg>
        <pc:picChg chg="mod topLvl">
          <ac:chgData name="Stephan Bisser" userId="6bf20ff3-45cc-4984-bdac-2b7c4f21b79f" providerId="ADAL" clId="{9757CC33-595A-49D3-9B1B-031FD536B629}" dt="2018-10-19T12:09:51.655" v="2153" actId="164"/>
          <ac:picMkLst>
            <pc:docMk/>
            <pc:sldMk cId="1474453191" sldId="3438"/>
            <ac:picMk id="29" creationId="{2CDC4D4F-8DDF-4DD1-854D-721E8ED41A14}"/>
          </ac:picMkLst>
        </pc:picChg>
        <pc:picChg chg="mod topLvl">
          <ac:chgData name="Stephan Bisser" userId="6bf20ff3-45cc-4984-bdac-2b7c4f21b79f" providerId="ADAL" clId="{9757CC33-595A-49D3-9B1B-031FD536B629}" dt="2018-10-19T12:13:26.603" v="2359" actId="165"/>
          <ac:picMkLst>
            <pc:docMk/>
            <pc:sldMk cId="1474453191" sldId="3438"/>
            <ac:picMk id="30" creationId="{EA0ED246-BF39-4CE1-B874-862AF68017A6}"/>
          </ac:picMkLst>
        </pc:picChg>
      </pc:sldChg>
      <pc:sldChg chg="modTransition">
        <pc:chgData name="Stephan Bisser" userId="6bf20ff3-45cc-4984-bdac-2b7c4f21b79f" providerId="ADAL" clId="{9757CC33-595A-49D3-9B1B-031FD536B629}" dt="2018-11-27T15:38:39.242" v="2803"/>
        <pc:sldMkLst>
          <pc:docMk/>
          <pc:sldMk cId="167718403" sldId="3440"/>
        </pc:sldMkLst>
      </pc:sldChg>
      <pc:sldChg chg="addSp modSp add modTransition">
        <pc:chgData name="Stephan Bisser" userId="6bf20ff3-45cc-4984-bdac-2b7c4f21b79f" providerId="ADAL" clId="{9757CC33-595A-49D3-9B1B-031FD536B629}" dt="2018-11-27T15:33:44.002" v="2656"/>
        <pc:sldMkLst>
          <pc:docMk/>
          <pc:sldMk cId="1864682996" sldId="3441"/>
        </pc:sldMkLst>
        <pc:picChg chg="add mod">
          <ac:chgData name="Stephan Bisser" userId="6bf20ff3-45cc-4984-bdac-2b7c4f21b79f" providerId="ADAL" clId="{9757CC33-595A-49D3-9B1B-031FD536B629}" dt="2018-11-06T07:36:50.227" v="2653" actId="12788"/>
          <ac:picMkLst>
            <pc:docMk/>
            <pc:sldMk cId="1864682996" sldId="3441"/>
            <ac:picMk id="4" creationId="{CE3901B1-E55D-41D1-B70A-ADD7BE26C8C6}"/>
          </ac:picMkLst>
        </pc:picChg>
      </pc:sldChg>
      <pc:sldChg chg="addSp delSp modSp add del modTransition">
        <pc:chgData name="Stephan Bisser" userId="6bf20ff3-45cc-4984-bdac-2b7c4f21b79f" providerId="ADAL" clId="{9757CC33-595A-49D3-9B1B-031FD536B629}" dt="2018-11-27T15:35:40.182" v="2659" actId="2696"/>
        <pc:sldMkLst>
          <pc:docMk/>
          <pc:sldMk cId="2660136562" sldId="3442"/>
        </pc:sldMkLst>
        <pc:spChg chg="del">
          <ac:chgData name="Stephan Bisser" userId="6bf20ff3-45cc-4984-bdac-2b7c4f21b79f" providerId="ADAL" clId="{9757CC33-595A-49D3-9B1B-031FD536B629}" dt="2018-11-27T15:34:35.533" v="2658"/>
          <ac:spMkLst>
            <pc:docMk/>
            <pc:sldMk cId="2660136562" sldId="3442"/>
            <ac:spMk id="2" creationId="{12443BE3-4061-4F54-AD9E-6C5223F5A31D}"/>
          </ac:spMkLst>
        </pc:spChg>
        <pc:spChg chg="del">
          <ac:chgData name="Stephan Bisser" userId="6bf20ff3-45cc-4984-bdac-2b7c4f21b79f" providerId="ADAL" clId="{9757CC33-595A-49D3-9B1B-031FD536B629}" dt="2018-11-27T15:34:35.533" v="2658"/>
          <ac:spMkLst>
            <pc:docMk/>
            <pc:sldMk cId="2660136562" sldId="3442"/>
            <ac:spMk id="3" creationId="{8945BE3C-7801-468B-A7D1-D1789039AEB2}"/>
          </ac:spMkLst>
        </pc:spChg>
        <pc:spChg chg="add mod">
          <ac:chgData name="Stephan Bisser" userId="6bf20ff3-45cc-4984-bdac-2b7c4f21b79f" providerId="ADAL" clId="{9757CC33-595A-49D3-9B1B-031FD536B629}" dt="2018-11-27T15:34:35.533" v="2658"/>
          <ac:spMkLst>
            <pc:docMk/>
            <pc:sldMk cId="2660136562" sldId="3442"/>
            <ac:spMk id="4" creationId="{E27ED524-F960-4ACC-9BFC-7A8C8CDAE53C}"/>
          </ac:spMkLst>
        </pc:spChg>
        <pc:spChg chg="add mod">
          <ac:chgData name="Stephan Bisser" userId="6bf20ff3-45cc-4984-bdac-2b7c4f21b79f" providerId="ADAL" clId="{9757CC33-595A-49D3-9B1B-031FD536B629}" dt="2018-11-27T15:34:35.533" v="2658"/>
          <ac:spMkLst>
            <pc:docMk/>
            <pc:sldMk cId="2660136562" sldId="3442"/>
            <ac:spMk id="5" creationId="{242B25AF-6FF8-44E2-ADF5-2B5819FC0E1C}"/>
          </ac:spMkLst>
        </pc:spChg>
      </pc:sldChg>
      <pc:sldChg chg="addSp delSp modSp add">
        <pc:chgData name="Stephan Bisser" userId="6bf20ff3-45cc-4984-bdac-2b7c4f21b79f" providerId="ADAL" clId="{9757CC33-595A-49D3-9B1B-031FD536B629}" dt="2018-11-27T15:38:16.440" v="2802" actId="1036"/>
        <pc:sldMkLst>
          <pc:docMk/>
          <pc:sldMk cId="2844742120" sldId="3442"/>
        </pc:sldMkLst>
        <pc:spChg chg="add mod">
          <ac:chgData name="Stephan Bisser" userId="6bf20ff3-45cc-4984-bdac-2b7c4f21b79f" providerId="ADAL" clId="{9757CC33-595A-49D3-9B1B-031FD536B629}" dt="2018-11-27T15:38:11.085" v="2756" actId="1036"/>
          <ac:spMkLst>
            <pc:docMk/>
            <pc:sldMk cId="2844742120" sldId="3442"/>
            <ac:spMk id="2" creationId="{DC966F7B-210E-4629-A1AA-693E6FC3C42B}"/>
          </ac:spMkLst>
        </pc:spChg>
        <pc:picChg chg="add del mod">
          <ac:chgData name="Stephan Bisser" userId="6bf20ff3-45cc-4984-bdac-2b7c4f21b79f" providerId="ADAL" clId="{9757CC33-595A-49D3-9B1B-031FD536B629}" dt="2018-11-27T15:37:08.127" v="2700" actId="478"/>
          <ac:picMkLst>
            <pc:docMk/>
            <pc:sldMk cId="2844742120" sldId="3442"/>
            <ac:picMk id="4" creationId="{17A4FC98-736C-47BE-8DFD-17DADB9C32A1}"/>
          </ac:picMkLst>
        </pc:picChg>
        <pc:picChg chg="add mod">
          <ac:chgData name="Stephan Bisser" userId="6bf20ff3-45cc-4984-bdac-2b7c4f21b79f" providerId="ADAL" clId="{9757CC33-595A-49D3-9B1B-031FD536B629}" dt="2018-11-27T15:38:16.440" v="2802" actId="1036"/>
          <ac:picMkLst>
            <pc:docMk/>
            <pc:sldMk cId="2844742120" sldId="3442"/>
            <ac:picMk id="6" creationId="{D2AE7858-2555-4351-8B21-4EEFD39D35F2}"/>
          </ac:picMkLst>
        </pc:picChg>
      </pc:sldChg>
      <pc:sldChg chg="addSp modSp add">
        <pc:chgData name="Stephan Bisser" userId="6bf20ff3-45cc-4984-bdac-2b7c4f21b79f" providerId="ADAL" clId="{9757CC33-595A-49D3-9B1B-031FD536B629}" dt="2018-11-27T15:40:27.776" v="2896" actId="20577"/>
        <pc:sldMkLst>
          <pc:docMk/>
          <pc:sldMk cId="444656636" sldId="3443"/>
        </pc:sldMkLst>
        <pc:spChg chg="add mod">
          <ac:chgData name="Stephan Bisser" userId="6bf20ff3-45cc-4984-bdac-2b7c4f21b79f" providerId="ADAL" clId="{9757CC33-595A-49D3-9B1B-031FD536B629}" dt="2018-11-27T15:40:27.776" v="2896" actId="20577"/>
          <ac:spMkLst>
            <pc:docMk/>
            <pc:sldMk cId="444656636" sldId="3443"/>
            <ac:spMk id="3" creationId="{9226418A-22F0-4486-B391-1921DAE21174}"/>
          </ac:spMkLst>
        </pc:spChg>
      </pc:sldChg>
      <pc:sldMasterChg chg="delSldLayout modSldLayout">
        <pc:chgData name="Stephan Bisser" userId="6bf20ff3-45cc-4984-bdac-2b7c4f21b79f" providerId="ADAL" clId="{9757CC33-595A-49D3-9B1B-031FD536B629}" dt="2018-10-02T10:54:05.020" v="1321" actId="2696"/>
        <pc:sldMasterMkLst>
          <pc:docMk/>
          <pc:sldMasterMk cId="698234528" sldId="2147483671"/>
        </pc:sldMasterMkLst>
      </pc:sldMasterChg>
      <pc:sldMasterChg chg="delSldLayout">
        <pc:chgData name="Stephan Bisser" userId="6bf20ff3-45cc-4984-bdac-2b7c4f21b79f" providerId="ADAL" clId="{9757CC33-595A-49D3-9B1B-031FD536B629}" dt="2018-10-02T10:54:09.442" v="1322" actId="2696"/>
        <pc:sldMasterMkLst>
          <pc:docMk/>
          <pc:sldMasterMk cId="2392912793" sldId="2147483683"/>
        </pc:sldMasterMkLst>
      </pc:sldMasterChg>
    </pc:docChg>
  </pc:docChgLst>
  <pc:docChgLst>
    <pc:chgData name="Stephan Bisser" userId="6bf20ff3-45cc-4984-bdac-2b7c4f21b79f" providerId="ADAL" clId="{65F6D2AC-570A-45CA-97BF-55368D572752}"/>
    <pc:docChg chg="undo modSld">
      <pc:chgData name="Stephan Bisser" userId="6bf20ff3-45cc-4984-bdac-2b7c4f21b79f" providerId="ADAL" clId="{65F6D2AC-570A-45CA-97BF-55368D572752}" dt="2018-09-05T08:21:50.454" v="3" actId="1076"/>
      <pc:docMkLst>
        <pc:docMk/>
      </pc:docMkLst>
      <pc:sldChg chg="modSp">
        <pc:chgData name="Stephan Bisser" userId="6bf20ff3-45cc-4984-bdac-2b7c4f21b79f" providerId="ADAL" clId="{65F6D2AC-570A-45CA-97BF-55368D572752}" dt="2018-09-05T08:21:50.454" v="3" actId="1076"/>
        <pc:sldMkLst>
          <pc:docMk/>
          <pc:sldMk cId="106699817" sldId="257"/>
        </pc:sldMkLst>
        <pc:picChg chg="mod">
          <ac:chgData name="Stephan Bisser" userId="6bf20ff3-45cc-4984-bdac-2b7c4f21b79f" providerId="ADAL" clId="{65F6D2AC-570A-45CA-97BF-55368D572752}" dt="2018-09-05T08:21:50.454" v="3" actId="1076"/>
          <ac:picMkLst>
            <pc:docMk/>
            <pc:sldMk cId="106699817" sldId="257"/>
            <ac:picMk id="2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1AF21-5D9A-483E-A838-DBDD310C28EF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AFA8537-53B1-4846-ABF6-82E7754E774D}">
      <dgm:prSet phldrT="[Text]"/>
      <dgm:spPr>
        <a:solidFill>
          <a:srgbClr val="275F89"/>
        </a:solidFill>
      </dgm:spPr>
      <dgm:t>
        <a:bodyPr/>
        <a:lstStyle/>
        <a:p>
          <a:r>
            <a:rPr lang="en-US"/>
            <a:t>Blob Storage</a:t>
          </a:r>
        </a:p>
      </dgm:t>
    </dgm:pt>
    <dgm:pt modelId="{696427C6-6CC7-4473-B7E7-23E2FBD830CE}" type="parTrans" cxnId="{69D61FEB-30AD-41D8-9105-98D0BD1A8C6E}">
      <dgm:prSet/>
      <dgm:spPr/>
      <dgm:t>
        <a:bodyPr/>
        <a:lstStyle/>
        <a:p>
          <a:endParaRPr lang="en-US"/>
        </a:p>
      </dgm:t>
    </dgm:pt>
    <dgm:pt modelId="{2592FD87-3877-4E27-8068-6EDE37D4C80A}" type="sibTrans" cxnId="{69D61FEB-30AD-41D8-9105-98D0BD1A8C6E}">
      <dgm:prSet/>
      <dgm:spPr/>
      <dgm:t>
        <a:bodyPr/>
        <a:lstStyle/>
        <a:p>
          <a:endParaRPr lang="en-US"/>
        </a:p>
      </dgm:t>
    </dgm:pt>
    <dgm:pt modelId="{07ECEEAF-C6CE-45D1-ACAC-1F4908395EE4}">
      <dgm:prSet phldrT="[Text]"/>
      <dgm:spPr>
        <a:solidFill>
          <a:srgbClr val="275F89"/>
        </a:solidFill>
      </dgm:spPr>
      <dgm:t>
        <a:bodyPr/>
        <a:lstStyle/>
        <a:p>
          <a:r>
            <a:rPr lang="en-US"/>
            <a:t>Azure Function</a:t>
          </a:r>
        </a:p>
      </dgm:t>
    </dgm:pt>
    <dgm:pt modelId="{55D87BD2-B039-49AD-98BD-F54004861E33}" type="parTrans" cxnId="{CFD0D6FB-6129-4CD2-B798-D2A61B3BD70A}">
      <dgm:prSet/>
      <dgm:spPr/>
      <dgm:t>
        <a:bodyPr/>
        <a:lstStyle/>
        <a:p>
          <a:endParaRPr lang="en-US"/>
        </a:p>
      </dgm:t>
    </dgm:pt>
    <dgm:pt modelId="{73B7E072-75C4-499C-90E4-7CA07F7A2F1D}" type="sibTrans" cxnId="{CFD0D6FB-6129-4CD2-B798-D2A61B3BD70A}">
      <dgm:prSet/>
      <dgm:spPr/>
      <dgm:t>
        <a:bodyPr/>
        <a:lstStyle/>
        <a:p>
          <a:endParaRPr lang="en-US"/>
        </a:p>
      </dgm:t>
    </dgm:pt>
    <dgm:pt modelId="{D52D683B-CC9A-4BE5-8A08-979AA3C22EAD}">
      <dgm:prSet phldrT="[Text]"/>
      <dgm:spPr>
        <a:solidFill>
          <a:srgbClr val="275F89"/>
        </a:solidFill>
      </dgm:spPr>
      <dgm:t>
        <a:bodyPr/>
        <a:lstStyle/>
        <a:p>
          <a:r>
            <a:rPr lang="en-US"/>
            <a:t>Custom Vision API</a:t>
          </a:r>
        </a:p>
      </dgm:t>
    </dgm:pt>
    <dgm:pt modelId="{53EEF644-9960-4CF9-89D1-AF6A7A84C186}" type="parTrans" cxnId="{17A1C9C8-05C8-4F6A-9508-BA3096C7E959}">
      <dgm:prSet/>
      <dgm:spPr/>
      <dgm:t>
        <a:bodyPr/>
        <a:lstStyle/>
        <a:p>
          <a:endParaRPr lang="en-US"/>
        </a:p>
      </dgm:t>
    </dgm:pt>
    <dgm:pt modelId="{069D045A-53B8-4E46-AB64-A844B666024E}" type="sibTrans" cxnId="{17A1C9C8-05C8-4F6A-9508-BA3096C7E959}">
      <dgm:prSet/>
      <dgm:spPr/>
      <dgm:t>
        <a:bodyPr/>
        <a:lstStyle/>
        <a:p>
          <a:endParaRPr lang="en-US"/>
        </a:p>
      </dgm:t>
    </dgm:pt>
    <dgm:pt modelId="{FA74898B-A3FE-46F3-B62B-5171AD5C8C69}">
      <dgm:prSet phldrT="[Text]"/>
      <dgm:spPr>
        <a:solidFill>
          <a:srgbClr val="275F89"/>
        </a:solidFill>
      </dgm:spPr>
      <dgm:t>
        <a:bodyPr/>
        <a:lstStyle/>
        <a:p>
          <a:r>
            <a:rPr lang="en-US"/>
            <a:t>Storage Tables</a:t>
          </a:r>
        </a:p>
      </dgm:t>
    </dgm:pt>
    <dgm:pt modelId="{7E80EDCC-D1FF-4F0B-BB6C-2F4D9A82EE1A}" type="parTrans" cxnId="{50CCA381-F9BA-4851-B5EB-012852F419C4}">
      <dgm:prSet/>
      <dgm:spPr/>
      <dgm:t>
        <a:bodyPr/>
        <a:lstStyle/>
        <a:p>
          <a:endParaRPr lang="en-US"/>
        </a:p>
      </dgm:t>
    </dgm:pt>
    <dgm:pt modelId="{BBC3BA04-A146-45DC-B667-5A43838AC1DC}" type="sibTrans" cxnId="{50CCA381-F9BA-4851-B5EB-012852F419C4}">
      <dgm:prSet/>
      <dgm:spPr/>
      <dgm:t>
        <a:bodyPr/>
        <a:lstStyle/>
        <a:p>
          <a:endParaRPr lang="en-US"/>
        </a:p>
      </dgm:t>
    </dgm:pt>
    <dgm:pt modelId="{1D6E8D70-ABF3-48A9-830F-03B3B4A0E1E7}" type="pres">
      <dgm:prSet presAssocID="{2FB1AF21-5D9A-483E-A838-DBDD310C28EF}" presName="diagram" presStyleCnt="0">
        <dgm:presLayoutVars>
          <dgm:dir/>
          <dgm:resizeHandles val="exact"/>
        </dgm:presLayoutVars>
      </dgm:prSet>
      <dgm:spPr/>
    </dgm:pt>
    <dgm:pt modelId="{3A633A52-E064-495A-9B77-0A15681A7EA6}" type="pres">
      <dgm:prSet presAssocID="{5AFA8537-53B1-4846-ABF6-82E7754E774D}" presName="node" presStyleLbl="node1" presStyleIdx="0" presStyleCnt="4">
        <dgm:presLayoutVars>
          <dgm:bulletEnabled val="1"/>
        </dgm:presLayoutVars>
      </dgm:prSet>
      <dgm:spPr/>
    </dgm:pt>
    <dgm:pt modelId="{12B053BC-EF6E-425B-A6D7-FA0B722D0B01}" type="pres">
      <dgm:prSet presAssocID="{2592FD87-3877-4E27-8068-6EDE37D4C80A}" presName="sibTrans" presStyleCnt="0"/>
      <dgm:spPr/>
    </dgm:pt>
    <dgm:pt modelId="{99BED1A3-603C-49CF-AD15-755D8CF3D245}" type="pres">
      <dgm:prSet presAssocID="{07ECEEAF-C6CE-45D1-ACAC-1F4908395EE4}" presName="node" presStyleLbl="node1" presStyleIdx="1" presStyleCnt="4">
        <dgm:presLayoutVars>
          <dgm:bulletEnabled val="1"/>
        </dgm:presLayoutVars>
      </dgm:prSet>
      <dgm:spPr/>
    </dgm:pt>
    <dgm:pt modelId="{E84209B8-278E-43D7-9436-39F62BD40127}" type="pres">
      <dgm:prSet presAssocID="{73B7E072-75C4-499C-90E4-7CA07F7A2F1D}" presName="sibTrans" presStyleCnt="0"/>
      <dgm:spPr/>
    </dgm:pt>
    <dgm:pt modelId="{03349B47-F9E4-480D-8582-6FF3E63236CD}" type="pres">
      <dgm:prSet presAssocID="{D52D683B-CC9A-4BE5-8A08-979AA3C22EAD}" presName="node" presStyleLbl="node1" presStyleIdx="2" presStyleCnt="4">
        <dgm:presLayoutVars>
          <dgm:bulletEnabled val="1"/>
        </dgm:presLayoutVars>
      </dgm:prSet>
      <dgm:spPr/>
    </dgm:pt>
    <dgm:pt modelId="{083FB32B-AEE0-473B-A6B6-708ECCCE3D59}" type="pres">
      <dgm:prSet presAssocID="{069D045A-53B8-4E46-AB64-A844B666024E}" presName="sibTrans" presStyleCnt="0"/>
      <dgm:spPr/>
    </dgm:pt>
    <dgm:pt modelId="{7A3DCE64-233C-41DF-8213-5DD83D4D1D80}" type="pres">
      <dgm:prSet presAssocID="{FA74898B-A3FE-46F3-B62B-5171AD5C8C69}" presName="node" presStyleLbl="node1" presStyleIdx="3" presStyleCnt="4">
        <dgm:presLayoutVars>
          <dgm:bulletEnabled val="1"/>
        </dgm:presLayoutVars>
      </dgm:prSet>
      <dgm:spPr/>
    </dgm:pt>
  </dgm:ptLst>
  <dgm:cxnLst>
    <dgm:cxn modelId="{EE647706-BF70-4A74-9208-40323E0BBE4C}" type="presOf" srcId="{5AFA8537-53B1-4846-ABF6-82E7754E774D}" destId="{3A633A52-E064-495A-9B77-0A15681A7EA6}" srcOrd="0" destOrd="0" presId="urn:microsoft.com/office/officeart/2005/8/layout/default"/>
    <dgm:cxn modelId="{95147C68-232E-42FB-B30E-4F15533CF73F}" type="presOf" srcId="{D52D683B-CC9A-4BE5-8A08-979AA3C22EAD}" destId="{03349B47-F9E4-480D-8582-6FF3E63236CD}" srcOrd="0" destOrd="0" presId="urn:microsoft.com/office/officeart/2005/8/layout/default"/>
    <dgm:cxn modelId="{92218D4E-2BCE-4475-B296-DF7626CDB3EC}" type="presOf" srcId="{07ECEEAF-C6CE-45D1-ACAC-1F4908395EE4}" destId="{99BED1A3-603C-49CF-AD15-755D8CF3D245}" srcOrd="0" destOrd="0" presId="urn:microsoft.com/office/officeart/2005/8/layout/default"/>
    <dgm:cxn modelId="{AD9C377C-2D11-4425-B19D-785BAF3A8133}" type="presOf" srcId="{2FB1AF21-5D9A-483E-A838-DBDD310C28EF}" destId="{1D6E8D70-ABF3-48A9-830F-03B3B4A0E1E7}" srcOrd="0" destOrd="0" presId="urn:microsoft.com/office/officeart/2005/8/layout/default"/>
    <dgm:cxn modelId="{50CCA381-F9BA-4851-B5EB-012852F419C4}" srcId="{2FB1AF21-5D9A-483E-A838-DBDD310C28EF}" destId="{FA74898B-A3FE-46F3-B62B-5171AD5C8C69}" srcOrd="3" destOrd="0" parTransId="{7E80EDCC-D1FF-4F0B-BB6C-2F4D9A82EE1A}" sibTransId="{BBC3BA04-A146-45DC-B667-5A43838AC1DC}"/>
    <dgm:cxn modelId="{17A1C9C8-05C8-4F6A-9508-BA3096C7E959}" srcId="{2FB1AF21-5D9A-483E-A838-DBDD310C28EF}" destId="{D52D683B-CC9A-4BE5-8A08-979AA3C22EAD}" srcOrd="2" destOrd="0" parTransId="{53EEF644-9960-4CF9-89D1-AF6A7A84C186}" sibTransId="{069D045A-53B8-4E46-AB64-A844B666024E}"/>
    <dgm:cxn modelId="{76F809CF-0363-46E1-BE15-5620A1042064}" type="presOf" srcId="{FA74898B-A3FE-46F3-B62B-5171AD5C8C69}" destId="{7A3DCE64-233C-41DF-8213-5DD83D4D1D80}" srcOrd="0" destOrd="0" presId="urn:microsoft.com/office/officeart/2005/8/layout/default"/>
    <dgm:cxn modelId="{69D61FEB-30AD-41D8-9105-98D0BD1A8C6E}" srcId="{2FB1AF21-5D9A-483E-A838-DBDD310C28EF}" destId="{5AFA8537-53B1-4846-ABF6-82E7754E774D}" srcOrd="0" destOrd="0" parTransId="{696427C6-6CC7-4473-B7E7-23E2FBD830CE}" sibTransId="{2592FD87-3877-4E27-8068-6EDE37D4C80A}"/>
    <dgm:cxn modelId="{CFD0D6FB-6129-4CD2-B798-D2A61B3BD70A}" srcId="{2FB1AF21-5D9A-483E-A838-DBDD310C28EF}" destId="{07ECEEAF-C6CE-45D1-ACAC-1F4908395EE4}" srcOrd="1" destOrd="0" parTransId="{55D87BD2-B039-49AD-98BD-F54004861E33}" sibTransId="{73B7E072-75C4-499C-90E4-7CA07F7A2F1D}"/>
    <dgm:cxn modelId="{BD122ADD-7E21-4AF3-90FE-4872D0E95CCF}" type="presParOf" srcId="{1D6E8D70-ABF3-48A9-830F-03B3B4A0E1E7}" destId="{3A633A52-E064-495A-9B77-0A15681A7EA6}" srcOrd="0" destOrd="0" presId="urn:microsoft.com/office/officeart/2005/8/layout/default"/>
    <dgm:cxn modelId="{8E3AB053-B99A-48A7-BF6B-B278E7372792}" type="presParOf" srcId="{1D6E8D70-ABF3-48A9-830F-03B3B4A0E1E7}" destId="{12B053BC-EF6E-425B-A6D7-FA0B722D0B01}" srcOrd="1" destOrd="0" presId="urn:microsoft.com/office/officeart/2005/8/layout/default"/>
    <dgm:cxn modelId="{2A9C29DB-E66E-4147-8BFF-BF303FEA16D6}" type="presParOf" srcId="{1D6E8D70-ABF3-48A9-830F-03B3B4A0E1E7}" destId="{99BED1A3-603C-49CF-AD15-755D8CF3D245}" srcOrd="2" destOrd="0" presId="urn:microsoft.com/office/officeart/2005/8/layout/default"/>
    <dgm:cxn modelId="{3FB4ED80-1482-4E3D-A4EE-D5B3CF791B1E}" type="presParOf" srcId="{1D6E8D70-ABF3-48A9-830F-03B3B4A0E1E7}" destId="{E84209B8-278E-43D7-9436-39F62BD40127}" srcOrd="3" destOrd="0" presId="urn:microsoft.com/office/officeart/2005/8/layout/default"/>
    <dgm:cxn modelId="{84504B3E-F688-4C10-95A8-FC16CCF2578B}" type="presParOf" srcId="{1D6E8D70-ABF3-48A9-830F-03B3B4A0E1E7}" destId="{03349B47-F9E4-480D-8582-6FF3E63236CD}" srcOrd="4" destOrd="0" presId="urn:microsoft.com/office/officeart/2005/8/layout/default"/>
    <dgm:cxn modelId="{60E9F32F-56F9-4443-ADA6-D701F1D9E9C6}" type="presParOf" srcId="{1D6E8D70-ABF3-48A9-830F-03B3B4A0E1E7}" destId="{083FB32B-AEE0-473B-A6B6-708ECCCE3D59}" srcOrd="5" destOrd="0" presId="urn:microsoft.com/office/officeart/2005/8/layout/default"/>
    <dgm:cxn modelId="{DFD83634-27D5-4132-AD47-CB81A40FD41D}" type="presParOf" srcId="{1D6E8D70-ABF3-48A9-830F-03B3B4A0E1E7}" destId="{7A3DCE64-233C-41DF-8213-5DD83D4D1D8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33A52-E064-495A-9B77-0A15681A7EA6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rgbClr val="275F8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Blob Storage</a:t>
          </a:r>
        </a:p>
      </dsp:txBody>
      <dsp:txXfrm>
        <a:off x="1748064" y="2975"/>
        <a:ext cx="3342605" cy="2005563"/>
      </dsp:txXfrm>
    </dsp:sp>
    <dsp:sp modelId="{99BED1A3-603C-49CF-AD15-755D8CF3D245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rgbClr val="275F8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Azure Function</a:t>
          </a:r>
        </a:p>
      </dsp:txBody>
      <dsp:txXfrm>
        <a:off x="5424930" y="2975"/>
        <a:ext cx="3342605" cy="2005563"/>
      </dsp:txXfrm>
    </dsp:sp>
    <dsp:sp modelId="{03349B47-F9E4-480D-8582-6FF3E63236CD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rgbClr val="275F8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Custom Vision API</a:t>
          </a:r>
        </a:p>
      </dsp:txBody>
      <dsp:txXfrm>
        <a:off x="1748064" y="2342799"/>
        <a:ext cx="3342605" cy="2005563"/>
      </dsp:txXfrm>
    </dsp:sp>
    <dsp:sp modelId="{7A3DCE64-233C-41DF-8213-5DD83D4D1D80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rgbClr val="275F8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Storage Tables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27/11/2018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</a:t>
            </a:r>
            <a:r>
              <a:rPr lang="en-US" baseline="0"/>
              <a:t> Pre-Title Screen. </a:t>
            </a:r>
          </a:p>
          <a:p>
            <a:r>
              <a:rPr lang="en-US" baseline="0"/>
              <a:t>Please do not place any content on this screen.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To add your image, </a:t>
            </a:r>
            <a:r>
              <a:rPr lang="en-GB">
                <a:cs typeface="Calibri"/>
              </a:rPr>
              <a:t>please </a:t>
            </a:r>
            <a:r>
              <a:rPr lang="en-GB"/>
              <a:t>insert your picture and scale it to be bigger than the size</a:t>
            </a:r>
            <a:r>
              <a:rPr lang="en-GB" baseline="0"/>
              <a:t> of the white box shown.</a:t>
            </a:r>
            <a:br>
              <a:rPr lang="en-GB" baseline="0">
                <a:cs typeface="Calibri"/>
              </a:rPr>
            </a:b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88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2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34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4:32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62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9A8EFE-5EFD-4A43-981A-81E04833C2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38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4:32 PM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34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/>
              <a:t>SBI</a:t>
            </a:r>
          </a:p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B25739-028C-4C18-89F2-6F787FFFFB44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110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LU converts from the words in a sentence into a machine-readable meaning representation, typically indicating the intent of the sentence and any present entities</a:t>
            </a:r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8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E4CC28-F82D-6A47-92EB-95F6EBBE17E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A4934-C460-E447-BC40-5E46E275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7FF29-F501-B74D-BA92-7ADB9B37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20210-454D-CA47-9AA9-18A018DA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5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543C-F2E0-B74B-84BA-6F0D2ACB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9376-3A00-9945-9BA4-0DD842F82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072BC-42EE-D846-BE67-61F1B11F1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3D787-5E12-B243-879E-534B44F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A7C5A-ED49-CD44-8BD2-AB85F37B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9A782-9FF7-2446-B5E1-3A37D270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03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3978-1C1C-FD4F-872E-7C8D5E12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A6914-CC4D-454C-8BA6-5F319DFFB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18218-0B6C-F540-ACB7-00FF6A00D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3A587-7181-A34D-9DD1-7A4E8D3B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9748E-C638-A34B-991B-8D12E69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ACF19-F8E4-7748-9770-1F77E1CE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5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FFD5-F47F-A547-92F8-30640D92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695D1-2E66-1747-936B-998578644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55C46-5398-4A49-9174-470B2EA0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4D526-E28E-CA40-8F8E-123B449E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C313-6472-4B43-A08C-560FB451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3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BC97E-64CD-7A4E-B80B-00F8C62EB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A6A8E-F3C7-464A-BA38-8A79EBE3C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C3332-E845-BE4F-BDDD-ACAC26D0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686DD-5307-6E42-9CFD-F1029935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EC2C7-889E-9B4B-9709-9D77C4F3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38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120676"/>
            <a:ext cx="11018520" cy="1120307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69864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E4CC28-F82D-6A47-92EB-95F6EBBE17E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8776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DCC-9C74-774C-AB34-C1C6990FF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92A1B-838D-9E4D-851E-80ED279FB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9EE-A759-5644-B85D-06065EDF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9B27C-5038-2541-AD4C-A65350CA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A195E-C674-4F4E-9DC9-DFBBBB4C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2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EBB3-0217-E745-9DFB-14F4A3C4C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3B7FE-5447-9244-848E-1651A318E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6108F-F83D-4943-A259-684E68CC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81553-ECF7-7D43-93A2-78381765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DFC5C-8A95-EC40-820D-0A4646B7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6664-C79D-614E-B815-A38AB8F2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8A2CC-08CF-5E47-AB7E-92B7BC7A8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95D8A-B639-D74C-9EDD-9A336276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F5386-1B29-6643-A58F-8736B52B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D4A27-C407-5745-9F2E-0F4C0842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1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1DB-863C-5C4A-AD8F-A9FE443E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49FBC-2B69-3F4C-8E55-57ADE2DC8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60DF7-709E-1444-AC50-5405725C9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37E91-D1F0-D548-8EFB-9A5BA42B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1ECFA-6895-E442-A879-DF8AC151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DB367-6300-1F45-81AB-996CCD4DE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5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D091-F729-884C-9AA6-5DB9E311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53888-EECA-814A-B79D-8E177D76B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455EF-065B-A34C-B591-E02D7D2D6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D8EAE-3F2C-1442-BFB2-AA0238EDD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67DEEA-B36D-864A-971B-ED3622E29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92082-32BA-9D49-A42F-FC327409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802C9-6CFE-EF44-93A0-BB45C21E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04CBEE-055E-2544-8F37-2F60112FC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0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211B-A701-374F-9F5F-D26E64DD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63947-82EE-F142-ACFC-5BBF21AB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8A8CA-06A6-8841-A0F9-6DF93EDD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CCB59-4628-DA4C-AAAB-40C07814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7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2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2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2FCB0-1C89-8245-A594-5BB6D65E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A2ABD-CC28-CB47-9D04-25B7C59BB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291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ictionary.cambridge.org/dictionary/english/chatbot" TargetMode="External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thomy.tech/" TargetMode="External"/><Relationship Id="rId13" Type="http://schemas.openxmlformats.org/officeDocument/2006/relationships/image" Target="../media/image15.svg"/><Relationship Id="rId18" Type="http://schemas.openxmlformats.org/officeDocument/2006/relationships/hyperlink" Target="https://www.cloudguy.pr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8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0.jpg"/><Relationship Id="rId4" Type="http://schemas.openxmlformats.org/officeDocument/2006/relationships/image" Target="../media/image7.pn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botframework.com/en-us/restapi/directline3/swagger.json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emf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emf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emf"/><Relationship Id="rId15" Type="http://schemas.openxmlformats.org/officeDocument/2006/relationships/image" Target="../media/image64.png"/><Relationship Id="rId10" Type="http://schemas.openxmlformats.org/officeDocument/2006/relationships/image" Target="../media/image59.emf"/><Relationship Id="rId19" Type="http://schemas.openxmlformats.org/officeDocument/2006/relationships/image" Target="../media/image68.emf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uis.ai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jpg"/><Relationship Id="rId18" Type="http://schemas.openxmlformats.org/officeDocument/2006/relationships/image" Target="../media/image9.png"/><Relationship Id="rId3" Type="http://schemas.openxmlformats.org/officeDocument/2006/relationships/image" Target="../media/image11.jpg"/><Relationship Id="rId7" Type="http://schemas.openxmlformats.org/officeDocument/2006/relationships/image" Target="../media/image15.svg"/><Relationship Id="rId12" Type="http://schemas.openxmlformats.org/officeDocument/2006/relationships/hyperlink" Target="https://www.cloudguy.pro/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://thomy.tech/" TargetMode="Externa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6.png"/><Relationship Id="rId10" Type="http://schemas.openxmlformats.org/officeDocument/2006/relationships/image" Target="../media/image18.png"/><Relationship Id="rId19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F405-422E-45A8-8B8E-C599A3D8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Delicious snacks</a:t>
            </a:r>
            <a:endParaRPr lang="en-A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D9142-54D2-47EA-9D0E-3BAA3230F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08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2F8F1-BF02-4EF5-AF28-F5AA736E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938337"/>
            <a:ext cx="3932237" cy="2971800"/>
          </a:xfrm>
        </p:spPr>
        <p:txBody>
          <a:bodyPr>
            <a:normAutofit/>
          </a:bodyPr>
          <a:lstStyle/>
          <a:p>
            <a:r>
              <a:rPr lang="en-US" sz="4400"/>
              <a:t>This is </a:t>
            </a:r>
            <a:r>
              <a:rPr lang="en-US" sz="4400" err="1"/>
              <a:t>Thomy‘s</a:t>
            </a:r>
            <a:r>
              <a:rPr lang="en-US" sz="4400"/>
              <a:t> view after he switched rooms (now)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B742DFAE-A6AB-4074-8CE6-75E7E01AE6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623" b="6623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84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6972DB-4BD2-400F-BCE2-6F7ED2E2E96C}"/>
              </a:ext>
            </a:extLst>
          </p:cNvPr>
          <p:cNvSpPr txBox="1"/>
          <p:nvPr/>
        </p:nvSpPr>
        <p:spPr>
          <a:xfrm>
            <a:off x="347505" y="1905506"/>
            <a:ext cx="1149699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AT" sz="9600" err="1">
                <a:solidFill>
                  <a:schemeClr val="bg1"/>
                </a:solidFill>
              </a:rPr>
              <a:t>How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err="1">
                <a:solidFill>
                  <a:schemeClr val="bg1"/>
                </a:solidFill>
              </a:rPr>
              <a:t>can</a:t>
            </a:r>
            <a:r>
              <a:rPr lang="de-AT" sz="9600">
                <a:solidFill>
                  <a:schemeClr val="bg1"/>
                </a:solidFill>
              </a:rPr>
              <a:t> Thomy </a:t>
            </a:r>
            <a:r>
              <a:rPr lang="de-AT" sz="9600" err="1">
                <a:solidFill>
                  <a:schemeClr val="bg1"/>
                </a:solidFill>
              </a:rPr>
              <a:t>solve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err="1">
                <a:solidFill>
                  <a:schemeClr val="bg1"/>
                </a:solidFill>
              </a:rPr>
              <a:t>that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err="1">
                <a:solidFill>
                  <a:schemeClr val="bg1"/>
                </a:solidFill>
              </a:rPr>
              <a:t>problem</a:t>
            </a:r>
            <a:r>
              <a:rPr lang="de-AT" sz="9600">
                <a:solidFill>
                  <a:schemeClr val="bg1"/>
                </a:solidFill>
              </a:rPr>
              <a:t>?</a:t>
            </a:r>
            <a:endParaRPr lang="en-GB" sz="9600" b="1">
              <a:solidFill>
                <a:schemeClr val="bg1">
                  <a:lumMod val="9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7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EB7B-09F5-49C0-BDD2-BE7CD803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solutions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A3B9-8DDA-44B5-92F6-0BCFDD85F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recurrent event in Outlook</a:t>
            </a:r>
          </a:p>
          <a:p>
            <a:r>
              <a:rPr lang="en-US"/>
              <a:t>“Ping” a colleague everyday</a:t>
            </a:r>
          </a:p>
          <a:p>
            <a:r>
              <a:rPr lang="en-US"/>
              <a:t>Stand up and have a look</a:t>
            </a:r>
          </a:p>
          <a:p>
            <a:r>
              <a:rPr lang="en-US"/>
              <a:t>Use technology to solve the problem</a:t>
            </a:r>
          </a:p>
          <a:p>
            <a:pPr marL="0" indent="0">
              <a:buNone/>
            </a:pP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74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6972DB-4BD2-400F-BCE2-6F7ED2E2E96C}"/>
              </a:ext>
            </a:extLst>
          </p:cNvPr>
          <p:cNvSpPr txBox="1"/>
          <p:nvPr/>
        </p:nvSpPr>
        <p:spPr>
          <a:xfrm>
            <a:off x="347505" y="1166842"/>
            <a:ext cx="1149699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de-AT" sz="9600">
                <a:solidFill>
                  <a:schemeClr val="bg1"/>
                </a:solidFill>
              </a:rPr>
              <a:t>As a </a:t>
            </a:r>
            <a:r>
              <a:rPr lang="de-AT" sz="9600" err="1">
                <a:solidFill>
                  <a:schemeClr val="bg1"/>
                </a:solidFill>
              </a:rPr>
              <a:t>geek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err="1">
                <a:solidFill>
                  <a:schemeClr val="bg1"/>
                </a:solidFill>
              </a:rPr>
              <a:t>you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err="1">
                <a:solidFill>
                  <a:schemeClr val="bg1"/>
                </a:solidFill>
              </a:rPr>
              <a:t>have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err="1">
                <a:solidFill>
                  <a:schemeClr val="bg1"/>
                </a:solidFill>
              </a:rPr>
              <a:t>to</a:t>
            </a:r>
            <a:r>
              <a:rPr lang="de-AT" sz="9600">
                <a:solidFill>
                  <a:schemeClr val="bg1"/>
                </a:solidFill>
              </a:rPr>
              <a:t> do </a:t>
            </a:r>
            <a:r>
              <a:rPr lang="de-AT" sz="9600" err="1">
                <a:solidFill>
                  <a:schemeClr val="bg1"/>
                </a:solidFill>
              </a:rPr>
              <a:t>something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u="sng" err="1">
                <a:solidFill>
                  <a:schemeClr val="bg1"/>
                </a:solidFill>
              </a:rPr>
              <a:t>awesome</a:t>
            </a:r>
            <a:endParaRPr kumimoji="0" lang="en-GB" sz="96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8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E4E8-7EC1-4C79-BF95-1387D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MOCADESYMO was </a:t>
            </a:r>
            <a:r>
              <a:rPr lang="de-AT" err="1"/>
              <a:t>born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B8B6D-373C-44FF-8E90-A7CE0D3FF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39725" lvl="0" indent="-339725" defTabSz="914363">
              <a:spcBef>
                <a:spcPct val="20000"/>
              </a:spcBef>
              <a:buSzPct val="80000"/>
            </a:pPr>
            <a:r>
              <a:rPr lang="en-US" sz="3600" i="1" spc="-70">
                <a:solidFill>
                  <a:srgbClr val="000000"/>
                </a:solidFill>
                <a:latin typeface="Segoe UI Light"/>
              </a:rPr>
              <a:t>Penny:</a:t>
            </a:r>
          </a:p>
          <a:p>
            <a:pPr marL="457200" lvl="1" indent="0" defTabSz="914363">
              <a:spcBef>
                <a:spcPct val="20000"/>
              </a:spcBef>
              <a:buSzPct val="80000"/>
              <a:buNone/>
            </a:pPr>
            <a:r>
              <a:rPr lang="en-US" sz="3200" spc="-70">
                <a:solidFill>
                  <a:srgbClr val="000000"/>
                </a:solidFill>
                <a:latin typeface="Segoe UI Light"/>
              </a:rPr>
              <a:t>Well, you know, it’s the Cheesecake Factory. People order cheesecake, and I bring it to them.</a:t>
            </a:r>
          </a:p>
          <a:p>
            <a:pPr marL="339725" lvl="0" indent="-339725" defTabSz="914363">
              <a:spcBef>
                <a:spcPct val="20000"/>
              </a:spcBef>
              <a:buSzPct val="80000"/>
            </a:pPr>
            <a:r>
              <a:rPr lang="en-US" sz="3600" i="1" spc="-70">
                <a:solidFill>
                  <a:srgbClr val="2A6CBE"/>
                </a:solidFill>
                <a:latin typeface="Segoe UI Light"/>
              </a:rPr>
              <a:t>Leonard</a:t>
            </a:r>
            <a:r>
              <a:rPr lang="en-US" sz="3600" spc="-70">
                <a:solidFill>
                  <a:srgbClr val="2A6CBE"/>
                </a:solidFill>
                <a:latin typeface="Segoe UI Light"/>
              </a:rPr>
              <a:t>:</a:t>
            </a:r>
          </a:p>
          <a:p>
            <a:pPr marL="457200" lvl="1" indent="0" defTabSz="914363">
              <a:spcBef>
                <a:spcPct val="20000"/>
              </a:spcBef>
              <a:buSzPct val="80000"/>
              <a:buNone/>
            </a:pPr>
            <a:r>
              <a:rPr lang="en-US" sz="3200" spc="-70">
                <a:solidFill>
                  <a:srgbClr val="2A6CBE"/>
                </a:solidFill>
                <a:latin typeface="Segoe UI Light"/>
              </a:rPr>
              <a:t>So, you sort of act as a </a:t>
            </a:r>
            <a:r>
              <a:rPr lang="en-US" sz="3200" b="1" spc="-70">
                <a:solidFill>
                  <a:srgbClr val="2A6CBE"/>
                </a:solidFill>
                <a:latin typeface="Segoe UI Light"/>
              </a:rPr>
              <a:t>Ca</a:t>
            </a:r>
            <a:r>
              <a:rPr lang="en-US" sz="3200" spc="-70">
                <a:solidFill>
                  <a:srgbClr val="2A6CBE"/>
                </a:solidFill>
                <a:latin typeface="Segoe UI Light"/>
              </a:rPr>
              <a:t>rbohydrate</a:t>
            </a:r>
            <a:r>
              <a:rPr lang="en-US" sz="3200" b="1" spc="-70">
                <a:solidFill>
                  <a:srgbClr val="2A6CBE"/>
                </a:solidFill>
                <a:latin typeface="Segoe UI Light"/>
              </a:rPr>
              <a:t> De</a:t>
            </a:r>
            <a:r>
              <a:rPr lang="en-US" sz="3200" spc="-70">
                <a:solidFill>
                  <a:srgbClr val="2A6CBE"/>
                </a:solidFill>
                <a:latin typeface="Segoe UI Light"/>
              </a:rPr>
              <a:t>livery</a:t>
            </a:r>
            <a:r>
              <a:rPr lang="en-US" sz="3200" b="1" spc="-70">
                <a:solidFill>
                  <a:srgbClr val="2A6CBE"/>
                </a:solidFill>
                <a:latin typeface="Segoe UI Light"/>
              </a:rPr>
              <a:t> Sy</a:t>
            </a:r>
            <a:r>
              <a:rPr lang="en-US" sz="3200" spc="-70">
                <a:solidFill>
                  <a:srgbClr val="2A6CBE"/>
                </a:solidFill>
                <a:latin typeface="Segoe UI Light"/>
              </a:rPr>
              <a:t>stem.</a:t>
            </a:r>
          </a:p>
          <a:p>
            <a:pPr marL="339725" lvl="0" indent="-339725" defTabSz="914363">
              <a:spcBef>
                <a:spcPct val="20000"/>
              </a:spcBef>
              <a:buSzPct val="80000"/>
            </a:pPr>
            <a:r>
              <a:rPr lang="en-US" sz="3600" i="1" spc="-70">
                <a:solidFill>
                  <a:srgbClr val="000000"/>
                </a:solidFill>
                <a:latin typeface="Segoe UI Light"/>
              </a:rPr>
              <a:t>Penny</a:t>
            </a:r>
            <a:r>
              <a:rPr lang="en-US" sz="3600" spc="-70">
                <a:solidFill>
                  <a:srgbClr val="000000"/>
                </a:solidFill>
                <a:latin typeface="Segoe UI Light"/>
              </a:rPr>
              <a:t>:</a:t>
            </a:r>
          </a:p>
          <a:p>
            <a:pPr marL="457200" lvl="1" indent="0" defTabSz="914363">
              <a:spcBef>
                <a:spcPct val="20000"/>
              </a:spcBef>
              <a:buSzPct val="80000"/>
              <a:buNone/>
            </a:pPr>
            <a:r>
              <a:rPr lang="en-US" sz="3200" spc="-70">
                <a:solidFill>
                  <a:srgbClr val="000000"/>
                </a:solidFill>
                <a:latin typeface="Segoe UI Light"/>
              </a:rPr>
              <a:t>Yeah, call it whatever you want, I get minimum wage.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968B6F-37C6-4DCD-B33E-CA9A70D33FC0}"/>
              </a:ext>
            </a:extLst>
          </p:cNvPr>
          <p:cNvGrpSpPr/>
          <p:nvPr/>
        </p:nvGrpSpPr>
        <p:grpSpPr>
          <a:xfrm>
            <a:off x="2455129" y="3976908"/>
            <a:ext cx="8881340" cy="2195431"/>
            <a:chOff x="2455129" y="3976908"/>
            <a:chExt cx="8881340" cy="21954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378980-193F-46A8-8905-13C5D0C049AB}"/>
                </a:ext>
              </a:extLst>
            </p:cNvPr>
            <p:cNvSpPr/>
            <p:nvPr/>
          </p:nvSpPr>
          <p:spPr>
            <a:xfrm>
              <a:off x="5127570" y="3976908"/>
              <a:ext cx="4149780" cy="576042"/>
            </a:xfrm>
            <a:prstGeom prst="rect">
              <a:avLst/>
            </a:prstGeom>
            <a:noFill/>
            <a:ln w="28575">
              <a:solidFill>
                <a:srgbClr val="EC3C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9">
                <a:defRPr/>
              </a:pPr>
              <a:endParaRPr lang="en-US" sz="2399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725D2F-52AE-4207-B0D6-CF97A6D5D492}"/>
                </a:ext>
              </a:extLst>
            </p:cNvPr>
            <p:cNvGrpSpPr/>
            <p:nvPr/>
          </p:nvGrpSpPr>
          <p:grpSpPr>
            <a:xfrm>
              <a:off x="2455129" y="5676219"/>
              <a:ext cx="1188334" cy="496120"/>
              <a:chOff x="3961963" y="4570213"/>
              <a:chExt cx="1159292" cy="49624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B79398-C02B-4221-902A-F39D3943A1DF}"/>
                  </a:ext>
                </a:extLst>
              </p:cNvPr>
              <p:cNvSpPr txBox="1"/>
              <p:nvPr/>
            </p:nvSpPr>
            <p:spPr>
              <a:xfrm>
                <a:off x="3961963" y="4604797"/>
                <a:ext cx="1159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89">
                  <a:defRPr/>
                </a:pPr>
                <a:r>
                  <a:rPr lang="en-US" sz="2399" b="1">
                    <a:solidFill>
                      <a:srgbClr val="C8302D"/>
                    </a:solidFill>
                    <a:latin typeface="Segoe UI"/>
                  </a:rPr>
                  <a:t>Mo</a:t>
                </a:r>
                <a:r>
                  <a:rPr lang="en-US" sz="2399">
                    <a:solidFill>
                      <a:srgbClr val="C8302D"/>
                    </a:solidFill>
                    <a:latin typeface="Segoe UI"/>
                  </a:rPr>
                  <a:t>bile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EA387E0-D0E3-4980-9257-A29A107B8E36}"/>
                  </a:ext>
                </a:extLst>
              </p:cNvPr>
              <p:cNvSpPr/>
              <p:nvPr/>
            </p:nvSpPr>
            <p:spPr>
              <a:xfrm>
                <a:off x="3983489" y="4570213"/>
                <a:ext cx="1116241" cy="457200"/>
              </a:xfrm>
              <a:prstGeom prst="rect">
                <a:avLst/>
              </a:prstGeom>
              <a:noFill/>
              <a:ln w="28575">
                <a:solidFill>
                  <a:srgbClr val="EC3C0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9">
                  <a:defRPr/>
                </a:pPr>
                <a:endParaRPr lang="en-US" sz="2399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55A85ED-A17D-432F-B67F-D09822C28951}"/>
                </a:ext>
              </a:extLst>
            </p:cNvPr>
            <p:cNvSpPr/>
            <p:nvPr/>
          </p:nvSpPr>
          <p:spPr>
            <a:xfrm rot="19712237">
              <a:off x="3369410" y="4866076"/>
              <a:ext cx="1859125" cy="350746"/>
            </a:xfrm>
            <a:prstGeom prst="rightArrow">
              <a:avLst/>
            </a:prstGeom>
            <a:solidFill>
              <a:srgbClr val="BC3620"/>
            </a:solidFill>
            <a:ln>
              <a:solidFill>
                <a:srgbClr val="BC362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9">
                <a:defRPr/>
              </a:pPr>
              <a:endParaRPr lang="en-US" sz="2399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168FA0-3C7B-45E0-891D-C9E9EFBB8731}"/>
                </a:ext>
              </a:extLst>
            </p:cNvPr>
            <p:cNvGrpSpPr/>
            <p:nvPr/>
          </p:nvGrpSpPr>
          <p:grpSpPr>
            <a:xfrm>
              <a:off x="9941604" y="5602784"/>
              <a:ext cx="1394865" cy="472112"/>
              <a:chOff x="10744739" y="4445004"/>
              <a:chExt cx="1360772" cy="47223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FE03EF-6BB6-4ADC-80E1-4A5C01BB409F}"/>
                  </a:ext>
                </a:extLst>
              </p:cNvPr>
              <p:cNvSpPr txBox="1"/>
              <p:nvPr/>
            </p:nvSpPr>
            <p:spPr>
              <a:xfrm>
                <a:off x="10797974" y="4445004"/>
                <a:ext cx="1307537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89">
                  <a:defRPr/>
                </a:pPr>
                <a:r>
                  <a:rPr lang="en-US" sz="2399" b="1">
                    <a:solidFill>
                      <a:srgbClr val="C8302D"/>
                    </a:solidFill>
                    <a:latin typeface="Segoe UI"/>
                  </a:rPr>
                  <a:t>Mo</a:t>
                </a:r>
                <a:r>
                  <a:rPr lang="en-US" sz="2399">
                    <a:solidFill>
                      <a:srgbClr val="C8302D"/>
                    </a:solidFill>
                    <a:latin typeface="Segoe UI"/>
                  </a:rPr>
                  <a:t>nitor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46A48C-3568-461D-BF67-63612F03DE07}"/>
                  </a:ext>
                </a:extLst>
              </p:cNvPr>
              <p:cNvSpPr/>
              <p:nvPr/>
            </p:nvSpPr>
            <p:spPr>
              <a:xfrm>
                <a:off x="10744739" y="4460039"/>
                <a:ext cx="1273427" cy="457200"/>
              </a:xfrm>
              <a:prstGeom prst="rect">
                <a:avLst/>
              </a:prstGeom>
              <a:noFill/>
              <a:ln w="28575">
                <a:solidFill>
                  <a:srgbClr val="EC3C0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89">
                  <a:defRPr/>
                </a:pPr>
                <a:endParaRPr lang="en-US" sz="2399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212DA0-8AC1-4C39-9070-5F55A7BB70C8}"/>
                </a:ext>
              </a:extLst>
            </p:cNvPr>
            <p:cNvSpPr/>
            <p:nvPr/>
          </p:nvSpPr>
          <p:spPr>
            <a:xfrm rot="2111785">
              <a:off x="8856518" y="4944590"/>
              <a:ext cx="1569813" cy="320726"/>
            </a:xfrm>
            <a:prstGeom prst="rightArrow">
              <a:avLst/>
            </a:prstGeom>
            <a:solidFill>
              <a:srgbClr val="BC3620"/>
            </a:solidFill>
            <a:ln>
              <a:solidFill>
                <a:srgbClr val="BC362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89">
                <a:defRPr/>
              </a:pPr>
              <a:endParaRPr lang="en-US" sz="2399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06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AAA1B-DDA2-4315-9616-89A62C88C324}"/>
              </a:ext>
            </a:extLst>
          </p:cNvPr>
          <p:cNvSpPr txBox="1"/>
          <p:nvPr/>
        </p:nvSpPr>
        <p:spPr>
          <a:xfrm>
            <a:off x="319090" y="2644170"/>
            <a:ext cx="1061307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de-AT" sz="9600">
                <a:solidFill>
                  <a:schemeClr val="bg1"/>
                </a:solidFill>
              </a:rPr>
              <a:t>MOCA Who?</a:t>
            </a:r>
            <a:endParaRPr kumimoji="0" lang="en-GB" sz="96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24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D457-FA7D-4573-B939-7D53CD08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Hi, </a:t>
            </a:r>
            <a:r>
              <a:rPr lang="de-AT" err="1"/>
              <a:t>I‘m</a:t>
            </a:r>
            <a:r>
              <a:rPr lang="de-AT"/>
              <a:t> MOCADESYMO – </a:t>
            </a:r>
            <a:r>
              <a:rPr lang="de-AT" err="1"/>
              <a:t>your</a:t>
            </a:r>
            <a:r>
              <a:rPr lang="de-AT"/>
              <a:t> 21st </a:t>
            </a:r>
            <a:r>
              <a:rPr lang="de-AT" err="1"/>
              <a:t>century</a:t>
            </a:r>
            <a:r>
              <a:rPr lang="de-AT"/>
              <a:t> </a:t>
            </a:r>
            <a:r>
              <a:rPr lang="de-AT" err="1"/>
              <a:t>lunchbell</a:t>
            </a:r>
            <a:endParaRPr lang="en-A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49F8E4-83FC-4A75-A901-86D19BA1E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6707825" y="1027906"/>
            <a:ext cx="3831498" cy="51185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2B60C-5D0A-42B0-98A5-7D8FC46E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80" y="1690688"/>
            <a:ext cx="5053820" cy="416689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56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7882-60D4-4064-B605-FCA202B4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err="1"/>
              <a:t>MOCADESYMO‘s</a:t>
            </a:r>
            <a:r>
              <a:rPr lang="de-AT"/>
              <a:t> </a:t>
            </a:r>
            <a:r>
              <a:rPr lang="de-AT" err="1"/>
              <a:t>view</a:t>
            </a:r>
            <a:endParaRPr lang="en-A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8E4643-EDEE-4FA9-BCF1-7C955B0F9F8C}"/>
              </a:ext>
            </a:extLst>
          </p:cNvPr>
          <p:cNvGrpSpPr/>
          <p:nvPr/>
        </p:nvGrpSpPr>
        <p:grpSpPr>
          <a:xfrm>
            <a:off x="609441" y="1600678"/>
            <a:ext cx="11086635" cy="4431145"/>
            <a:chOff x="248288" y="2028399"/>
            <a:chExt cx="11540243" cy="4612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2" descr="Bildergebnis für impulszentrum graz west">
              <a:extLst>
                <a:ext uri="{FF2B5EF4-FFF2-40B4-BE49-F238E27FC236}">
                  <a16:creationId xmlns:a16="http://schemas.microsoft.com/office/drawing/2014/main" id="{9BC58F16-22B1-4576-ACF2-6C48A1420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88" y="2028399"/>
              <a:ext cx="8181719" cy="4612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178A33-7240-4A65-8DD3-A9B349350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1508" y="2360433"/>
              <a:ext cx="6487023" cy="408834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833A768-B822-4614-B076-CEC77AC3EE2C}"/>
                </a:ext>
              </a:extLst>
            </p:cNvPr>
            <p:cNvCxnSpPr/>
            <p:nvPr/>
          </p:nvCxnSpPr>
          <p:spPr>
            <a:xfrm>
              <a:off x="2601532" y="5705341"/>
              <a:ext cx="2723882" cy="6890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5456DD-30A7-4D4D-A26E-44C94B71D95B}"/>
                </a:ext>
              </a:extLst>
            </p:cNvPr>
            <p:cNvCxnSpPr/>
            <p:nvPr/>
          </p:nvCxnSpPr>
          <p:spPr>
            <a:xfrm flipV="1">
              <a:off x="2622702" y="2360433"/>
              <a:ext cx="2678806" cy="332271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24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AAA1B-DDA2-4315-9616-89A62C88C324}"/>
              </a:ext>
            </a:extLst>
          </p:cNvPr>
          <p:cNvSpPr txBox="1"/>
          <p:nvPr/>
        </p:nvSpPr>
        <p:spPr>
          <a:xfrm>
            <a:off x="319090" y="2644170"/>
            <a:ext cx="1061307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b="1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Architecture Design</a:t>
            </a:r>
            <a:endParaRPr lang="en-GB" sz="9600" b="1">
              <a:solidFill>
                <a:schemeClr val="bg1">
                  <a:lumMod val="9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5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5891" y="1396314"/>
            <a:ext cx="8011886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 21st Century Lunch Bell Based on Cognitive Services, Azure IoT and Office365</a:t>
            </a:r>
            <a:endParaRPr lang="en-GB" sz="4400" b="1">
              <a:solidFill>
                <a:schemeClr val="bg1">
                  <a:lumMod val="9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5891" y="3966230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400" b="1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Thomas Gölles &amp; Stephan Bisser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DCD85B-9DC0-4697-89DD-25CC33380EC3}"/>
              </a:ext>
            </a:extLst>
          </p:cNvPr>
          <p:cNvGrpSpPr/>
          <p:nvPr/>
        </p:nvGrpSpPr>
        <p:grpSpPr>
          <a:xfrm>
            <a:off x="254223" y="1544321"/>
            <a:ext cx="3671668" cy="3027302"/>
            <a:chOff x="254223" y="1544321"/>
            <a:chExt cx="3671668" cy="30273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4395C8-D638-4779-930D-7B220FB74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223" y="1544321"/>
              <a:ext cx="3671668" cy="302730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6C4147-FB31-4CA1-AC3F-1079E0090F1A}"/>
                </a:ext>
              </a:extLst>
            </p:cNvPr>
            <p:cNvGrpSpPr/>
            <p:nvPr/>
          </p:nvGrpSpPr>
          <p:grpSpPr>
            <a:xfrm>
              <a:off x="1574800" y="2997200"/>
              <a:ext cx="473075" cy="236538"/>
              <a:chOff x="1574800" y="2997200"/>
              <a:chExt cx="473075" cy="23653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19D1ECA-E238-48EA-8481-66073B5F37FD}"/>
                  </a:ext>
                </a:extLst>
              </p:cNvPr>
              <p:cNvCxnSpPr/>
              <p:nvPr/>
            </p:nvCxnSpPr>
            <p:spPr>
              <a:xfrm flipV="1">
                <a:off x="1574800" y="2997200"/>
                <a:ext cx="467360" cy="223520"/>
              </a:xfrm>
              <a:prstGeom prst="line">
                <a:avLst/>
              </a:prstGeom>
              <a:ln w="28575">
                <a:solidFill>
                  <a:srgbClr val="C00000">
                    <a:alpha val="6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1CEB37A-B6AC-4267-9522-322DD78A0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4800" y="2997200"/>
                <a:ext cx="473075" cy="236538"/>
              </a:xfrm>
              <a:prstGeom prst="line">
                <a:avLst/>
              </a:prstGeom>
              <a:ln w="28575">
                <a:solidFill>
                  <a:srgbClr val="C00000">
                    <a:alpha val="6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BB1BBB-AA11-4483-B829-B50BF97E151C}"/>
                </a:ext>
              </a:extLst>
            </p:cNvPr>
            <p:cNvSpPr txBox="1"/>
            <p:nvPr/>
          </p:nvSpPr>
          <p:spPr>
            <a:xfrm>
              <a:off x="1474310" y="2719398"/>
              <a:ext cx="6683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lunch</a:t>
              </a:r>
              <a:endParaRPr lang="en-AT" sz="1600"/>
            </a:p>
          </p:txBody>
        </p:sp>
      </p:grpSp>
    </p:spTree>
    <p:extLst>
      <p:ext uri="{BB962C8B-B14F-4D97-AF65-F5344CB8AC3E}">
        <p14:creationId xmlns:p14="http://schemas.microsoft.com/office/powerpoint/2010/main" val="10669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3B01-7BC4-499D-8241-873E8F45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Raspberry Pi + camera module</a:t>
            </a:r>
            <a:endParaRPr lang="en-AT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871CC6B-F95F-410F-9D39-288645A6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4781" y="2058551"/>
            <a:ext cx="5180251" cy="38851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328CA-FA18-4BFE-9A41-2B70D36D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07194" y="1702249"/>
            <a:ext cx="6032342" cy="452425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2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3B01-7BC4-499D-8241-873E8F45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Parts</a:t>
            </a:r>
            <a:endParaRPr lang="en-AT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26C14A2-5E5D-4095-9465-15AD0E1F4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3200" y="1690688"/>
            <a:ext cx="4385600" cy="43513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49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3B01-7BC4-499D-8241-873E8F45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Shell script</a:t>
            </a:r>
            <a:endParaRPr lang="en-A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6BB84-D691-47F1-94C9-37E350A47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523" y="1325841"/>
            <a:ext cx="6964953" cy="496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38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3B01-7BC4-499D-8241-873E8F45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components</a:t>
            </a:r>
            <a:endParaRPr lang="en-AT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14AF8E-EC2E-4D5E-8F2A-B45AB38B2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641624"/>
              </p:ext>
            </p:extLst>
          </p:nvPr>
        </p:nvGraphicFramePr>
        <p:xfrm>
          <a:off x="838200" y="17113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573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F012C4F-54AF-4A0A-A410-587A83E0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6" y="20495"/>
            <a:ext cx="10799094" cy="4786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18B62-1D25-492B-A172-7766B0F43C7A}"/>
              </a:ext>
            </a:extLst>
          </p:cNvPr>
          <p:cNvSpPr txBox="1"/>
          <p:nvPr/>
        </p:nvSpPr>
        <p:spPr>
          <a:xfrm>
            <a:off x="1" y="5047855"/>
            <a:ext cx="12192000" cy="18154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089">
              <a:defRPr/>
            </a:pPr>
            <a:r>
              <a:rPr lang="en-US" sz="1600">
                <a:solidFill>
                  <a:srgbClr val="333333"/>
                </a:solidFill>
                <a:latin typeface="Segoe UI"/>
              </a:rPr>
              <a:t>1. Raspberry PI camera takes photo of food truck, after it has arrived</a:t>
            </a:r>
          </a:p>
          <a:p>
            <a:pPr defTabSz="914089">
              <a:defRPr/>
            </a:pPr>
            <a:r>
              <a:rPr lang="en-US" sz="1600">
                <a:solidFill>
                  <a:srgbClr val="333333"/>
                </a:solidFill>
                <a:latin typeface="Segoe UI"/>
              </a:rPr>
              <a:t>2. Raspberry PI uploads the taken image into an Azure Blob Storage</a:t>
            </a:r>
          </a:p>
          <a:p>
            <a:pPr defTabSz="914089">
              <a:defRPr/>
            </a:pPr>
            <a:r>
              <a:rPr lang="en-US" sz="1600">
                <a:solidFill>
                  <a:srgbClr val="333333"/>
                </a:solidFill>
                <a:latin typeface="Segoe UI"/>
              </a:rPr>
              <a:t>3. Raspberry PI triggers an Azure Function after the image has been uploaded successfully</a:t>
            </a:r>
          </a:p>
          <a:p>
            <a:pPr defTabSz="914089">
              <a:defRPr/>
            </a:pPr>
            <a:r>
              <a:rPr lang="en-US" sz="1600">
                <a:solidFill>
                  <a:srgbClr val="333333"/>
                </a:solidFill>
                <a:latin typeface="Segoe UI"/>
              </a:rPr>
              <a:t>4. Azure Function calls the Custom Vision API in order to check </a:t>
            </a:r>
            <a:r>
              <a:rPr lang="en-US" sz="1600" err="1">
                <a:solidFill>
                  <a:srgbClr val="333333"/>
                </a:solidFill>
                <a:latin typeface="Segoe UI"/>
              </a:rPr>
              <a:t>wether</a:t>
            </a:r>
            <a:r>
              <a:rPr lang="en-US" sz="1600">
                <a:solidFill>
                  <a:srgbClr val="333333"/>
                </a:solidFill>
                <a:latin typeface="Segoe UI"/>
              </a:rPr>
              <a:t> the food truck is present or not</a:t>
            </a:r>
          </a:p>
          <a:p>
            <a:pPr defTabSz="914089">
              <a:defRPr/>
            </a:pPr>
            <a:r>
              <a:rPr lang="en-US" sz="1600">
                <a:solidFill>
                  <a:srgbClr val="333333"/>
                </a:solidFill>
                <a:latin typeface="Segoe UI"/>
              </a:rPr>
              <a:t>5. If Custom Vision API responds with a high probability that the truck has arrived, the Azure Function sends a notification to Teams</a:t>
            </a:r>
          </a:p>
          <a:p>
            <a:pPr defTabSz="914089">
              <a:defRPr/>
            </a:pPr>
            <a:r>
              <a:rPr lang="en-US" sz="1600">
                <a:solidFill>
                  <a:srgbClr val="333333"/>
                </a:solidFill>
                <a:latin typeface="Segoe UI"/>
              </a:rPr>
              <a:t>6. Users can ask the </a:t>
            </a:r>
            <a:r>
              <a:rPr lang="en-US" sz="1600" err="1">
                <a:solidFill>
                  <a:srgbClr val="333333"/>
                </a:solidFill>
                <a:latin typeface="Segoe UI"/>
              </a:rPr>
              <a:t>Lunchbell</a:t>
            </a:r>
            <a:r>
              <a:rPr lang="en-US" sz="1600">
                <a:solidFill>
                  <a:srgbClr val="333333"/>
                </a:solidFill>
                <a:latin typeface="Segoe UI"/>
              </a:rPr>
              <a:t> Bot in Teams </a:t>
            </a:r>
            <a:r>
              <a:rPr lang="en-US" sz="1600" err="1">
                <a:solidFill>
                  <a:srgbClr val="333333"/>
                </a:solidFill>
                <a:latin typeface="Segoe UI"/>
              </a:rPr>
              <a:t>wether</a:t>
            </a:r>
            <a:r>
              <a:rPr lang="en-US" sz="1600">
                <a:solidFill>
                  <a:srgbClr val="333333"/>
                </a:solidFill>
                <a:latin typeface="Segoe UI"/>
              </a:rPr>
              <a:t> the food truck has arrived or not or if it is still present</a:t>
            </a:r>
          </a:p>
          <a:p>
            <a:pPr defTabSz="914089">
              <a:defRPr/>
            </a:pPr>
            <a:r>
              <a:rPr lang="en-US" sz="1600">
                <a:solidFill>
                  <a:srgbClr val="333333"/>
                </a:solidFill>
                <a:latin typeface="Segoe UI"/>
              </a:rPr>
              <a:t>7. Azure Bot Service checks the entries in an Azure Table Storage where the arrival and departure time is stored</a:t>
            </a:r>
            <a:endParaRPr lang="de-AT" sz="1600">
              <a:solidFill>
                <a:srgbClr val="333333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798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4CEE37-D49E-44FB-B0C7-CD33EC3F0D6D}"/>
              </a:ext>
            </a:extLst>
          </p:cNvPr>
          <p:cNvSpPr txBox="1"/>
          <p:nvPr/>
        </p:nvSpPr>
        <p:spPr>
          <a:xfrm>
            <a:off x="319090" y="2644170"/>
            <a:ext cx="1061307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b="1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AI 101</a:t>
            </a:r>
            <a:endParaRPr lang="en-GB" sz="9600" b="1">
              <a:solidFill>
                <a:schemeClr val="bg1">
                  <a:lumMod val="9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8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4A3FA68-7A1F-4260-B5B9-A1D3B7949AF5}"/>
              </a:ext>
            </a:extLst>
          </p:cNvPr>
          <p:cNvGrpSpPr/>
          <p:nvPr/>
        </p:nvGrpSpPr>
        <p:grpSpPr>
          <a:xfrm>
            <a:off x="7667831" y="894"/>
            <a:ext cx="4757468" cy="7026918"/>
            <a:chOff x="7677768" y="1"/>
            <a:chExt cx="4758707" cy="7028748"/>
          </a:xfrm>
          <a:solidFill>
            <a:srgbClr val="94BFE0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C281116-E821-4621-B6E1-1FCECA271176}"/>
                </a:ext>
              </a:extLst>
            </p:cNvPr>
            <p:cNvSpPr/>
            <p:nvPr/>
          </p:nvSpPr>
          <p:spPr bwMode="auto">
            <a:xfrm>
              <a:off x="7677768" y="1"/>
              <a:ext cx="4758707" cy="702874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1CBEF6-85DE-48B6-B833-829548DC7ECA}"/>
                </a:ext>
              </a:extLst>
            </p:cNvPr>
            <p:cNvSpPr txBox="1"/>
            <p:nvPr/>
          </p:nvSpPr>
          <p:spPr>
            <a:xfrm>
              <a:off x="7706796" y="498446"/>
              <a:ext cx="4361832" cy="1946786"/>
            </a:xfrm>
            <a:prstGeom prst="rect">
              <a:avLst/>
            </a:prstGeom>
            <a:grpFill/>
          </p:spPr>
          <p:txBody>
            <a:bodyPr wrap="square" lIns="186445" tIns="91416" rIns="186445" bIns="149157" rtlCol="0">
              <a:spAutoFit/>
            </a:bodyPr>
            <a:lstStyle/>
            <a:p>
              <a:pPr defTabSz="932138">
                <a:lnSpc>
                  <a:spcPct val="90000"/>
                </a:lnSpc>
                <a:defRPr/>
              </a:pPr>
              <a:r>
                <a:rPr lang="en-US" sz="2447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future: Conversations</a:t>
              </a:r>
              <a:endParaRPr lang="en-US" sz="1099" ker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28531" lvl="1" indent="-228531" defTabSz="724996">
                <a:lnSpc>
                  <a:spcPct val="90000"/>
                </a:lnSpc>
                <a:spcBef>
                  <a:spcPts val="1200"/>
                </a:spcBef>
                <a:buFontTx/>
                <a:buChar char="••"/>
                <a:defRPr/>
              </a:pPr>
              <a:r>
                <a:rPr lang="en-US" sz="1630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Natural language between people </a:t>
              </a:r>
              <a:br>
                <a:rPr lang="en-US" sz="1630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630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technology</a:t>
              </a:r>
            </a:p>
            <a:p>
              <a:pPr marL="228531" lvl="1" indent="-228531" defTabSz="724996">
                <a:lnSpc>
                  <a:spcPct val="90000"/>
                </a:lnSpc>
                <a:spcBef>
                  <a:spcPts val="1200"/>
                </a:spcBef>
                <a:buFontTx/>
                <a:buChar char="••"/>
                <a:defRPr/>
              </a:pPr>
              <a:r>
                <a:rPr lang="en-US" sz="1630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Conversational canvas</a:t>
              </a:r>
            </a:p>
            <a:p>
              <a:pPr marL="228531" lvl="1" indent="-228531" defTabSz="724996">
                <a:lnSpc>
                  <a:spcPct val="90000"/>
                </a:lnSpc>
                <a:spcBef>
                  <a:spcPts val="1200"/>
                </a:spcBef>
                <a:buFontTx/>
                <a:buChar char="••"/>
                <a:defRPr/>
              </a:pPr>
              <a:r>
                <a:rPr lang="en-US" sz="1630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Bots and agents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85F992-CDB3-48F7-AE8A-48B0CDCF9ADA}"/>
              </a:ext>
            </a:extLst>
          </p:cNvPr>
          <p:cNvGrpSpPr/>
          <p:nvPr/>
        </p:nvGrpSpPr>
        <p:grpSpPr>
          <a:xfrm>
            <a:off x="5109244" y="-9266"/>
            <a:ext cx="2568114" cy="7026918"/>
            <a:chOff x="5108985" y="1"/>
            <a:chExt cx="2568783" cy="7028748"/>
          </a:xfrm>
          <a:solidFill>
            <a:srgbClr val="3B89C3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49B75E-E04E-4DAA-A129-0E630D41934D}"/>
                </a:ext>
              </a:extLst>
            </p:cNvPr>
            <p:cNvSpPr/>
            <p:nvPr/>
          </p:nvSpPr>
          <p:spPr bwMode="auto">
            <a:xfrm>
              <a:off x="5108985" y="1"/>
              <a:ext cx="2560320" cy="7028748"/>
            </a:xfrm>
            <a:prstGeom prst="rect">
              <a:avLst/>
            </a:prstGeom>
            <a:grpFill/>
            <a:ln w="9525" cap="flat" cmpd="sng" algn="ctr">
              <a:solidFill>
                <a:srgbClr val="94BFE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4A31AF-0676-4782-B8F8-4B0FCD9AECE9}"/>
                </a:ext>
              </a:extLst>
            </p:cNvPr>
            <p:cNvSpPr/>
            <p:nvPr/>
          </p:nvSpPr>
          <p:spPr>
            <a:xfrm>
              <a:off x="5118512" y="4897890"/>
              <a:ext cx="2559256" cy="16462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66802" tIns="0" rIns="0" bIns="0" numCol="1" spcCol="1270" anchor="t" anchorCtr="0">
              <a:noAutofit/>
            </a:bodyPr>
            <a:lstStyle/>
            <a:p>
              <a:pPr defTabSz="932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47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2000s: Mobile</a:t>
              </a:r>
            </a:p>
            <a:p>
              <a:pPr marL="228531" lvl="1" indent="-228531" defTabSz="724996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Char char="••"/>
                <a:defRPr/>
              </a:pPr>
              <a:r>
                <a:rPr lang="en-US" sz="1632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</a:t>
              </a:r>
            </a:p>
            <a:p>
              <a:pPr marL="228531" lvl="1" indent="-228531" defTabSz="724996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Char char="••"/>
                <a:defRPr/>
              </a:pPr>
              <a:r>
                <a:rPr lang="en-US" sz="1632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download apps from App Stores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B5F697-62AA-4A58-AFB0-4021B0A18BCE}"/>
              </a:ext>
            </a:extLst>
          </p:cNvPr>
          <p:cNvGrpSpPr/>
          <p:nvPr/>
        </p:nvGrpSpPr>
        <p:grpSpPr>
          <a:xfrm>
            <a:off x="2560178" y="894"/>
            <a:ext cx="2559653" cy="7026918"/>
            <a:chOff x="2559256" y="1"/>
            <a:chExt cx="2560320" cy="7028748"/>
          </a:xfrm>
          <a:solidFill>
            <a:srgbClr val="2B658F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34B7457-89FA-42DA-8ED6-E09AA99B4EE3}"/>
                </a:ext>
              </a:extLst>
            </p:cNvPr>
            <p:cNvSpPr/>
            <p:nvPr/>
          </p:nvSpPr>
          <p:spPr bwMode="auto">
            <a:xfrm>
              <a:off x="2559256" y="1"/>
              <a:ext cx="2560320" cy="702874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5223876-59E6-44E0-B39C-D54BAA537B56}"/>
                </a:ext>
              </a:extLst>
            </p:cNvPr>
            <p:cNvSpPr/>
            <p:nvPr/>
          </p:nvSpPr>
          <p:spPr>
            <a:xfrm>
              <a:off x="2559256" y="499286"/>
              <a:ext cx="2519382" cy="298427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192919" tIns="91416" rIns="0" bIns="0" numCol="1" spcCol="1270" anchor="t" anchorCtr="0">
              <a:noAutofit/>
            </a:bodyPr>
            <a:lstStyle/>
            <a:p>
              <a:pPr defTabSz="932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47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1990s: Internet</a:t>
              </a:r>
            </a:p>
            <a:p>
              <a:pPr marL="228531" lvl="1" indent="-228531" defTabSz="724996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Char char="••"/>
                <a:defRPr/>
              </a:pPr>
              <a:r>
                <a:rPr lang="en-US" sz="1632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Search</a:t>
              </a:r>
            </a:p>
            <a:p>
              <a:pPr marL="228531" lvl="1" indent="-228531" defTabSz="724996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Char char="••"/>
                <a:defRPr/>
              </a:pPr>
              <a:r>
                <a:rPr lang="en-US" sz="1632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“visits” websites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4C89F6-E1E2-456A-9FE4-82306F50FC36}"/>
              </a:ext>
            </a:extLst>
          </p:cNvPr>
          <p:cNvGrpSpPr/>
          <p:nvPr/>
        </p:nvGrpSpPr>
        <p:grpSpPr>
          <a:xfrm>
            <a:off x="1589" y="894"/>
            <a:ext cx="2559653" cy="7026918"/>
            <a:chOff x="0" y="1"/>
            <a:chExt cx="2560320" cy="7028748"/>
          </a:xfrm>
          <a:solidFill>
            <a:srgbClr val="133045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3AA5C5-437D-4152-A42C-C2A957DBBCF5}"/>
                </a:ext>
              </a:extLst>
            </p:cNvPr>
            <p:cNvSpPr/>
            <p:nvPr/>
          </p:nvSpPr>
          <p:spPr bwMode="auto">
            <a:xfrm>
              <a:off x="0" y="1"/>
              <a:ext cx="2560320" cy="702874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E601A26-0B9C-4256-9C68-7173A889EE4B}"/>
                </a:ext>
              </a:extLst>
            </p:cNvPr>
            <p:cNvSpPr/>
            <p:nvPr/>
          </p:nvSpPr>
          <p:spPr>
            <a:xfrm>
              <a:off x="229098" y="4897891"/>
              <a:ext cx="2330158" cy="1463008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106721" tIns="0" rIns="0" bIns="0" numCol="1" spcCol="1270" anchor="t" anchorCtr="0">
              <a:noAutofit/>
            </a:bodyPr>
            <a:lstStyle/>
            <a:p>
              <a:pPr defTabSz="932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47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1980s: PC</a:t>
              </a:r>
            </a:p>
            <a:p>
              <a:pPr marL="228531" lvl="1" indent="-228531" defTabSz="724996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Char char="••"/>
                <a:defRPr/>
              </a:pPr>
              <a:r>
                <a:rPr lang="en-US" sz="1632" ker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Desktop</a:t>
              </a:r>
            </a:p>
            <a:p>
              <a:pPr marL="174776" lvl="1" indent="-174776" defTabSz="724996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632" ker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8F4CFB-9563-47EE-8AF4-9D078B2F8757}"/>
              </a:ext>
            </a:extLst>
          </p:cNvPr>
          <p:cNvCxnSpPr/>
          <p:nvPr/>
        </p:nvCxnSpPr>
        <p:spPr>
          <a:xfrm>
            <a:off x="1588" y="3970676"/>
            <a:ext cx="12433236" cy="0"/>
          </a:xfrm>
          <a:prstGeom prst="line">
            <a:avLst/>
          </a:prstGeom>
          <a:noFill/>
          <a:ln w="508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353F4E-3204-449F-9AEE-373D4EED4E48}"/>
              </a:ext>
            </a:extLst>
          </p:cNvPr>
          <p:cNvGrpSpPr/>
          <p:nvPr/>
        </p:nvGrpSpPr>
        <p:grpSpPr>
          <a:xfrm>
            <a:off x="3214058" y="3341157"/>
            <a:ext cx="1256767" cy="1256767"/>
            <a:chOff x="3280805" y="3408632"/>
            <a:chExt cx="1122096" cy="112209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AB80F65-8588-4EBE-AE1B-63D78C6057DD}"/>
                </a:ext>
              </a:extLst>
            </p:cNvPr>
            <p:cNvSpPr/>
            <p:nvPr/>
          </p:nvSpPr>
          <p:spPr bwMode="auto">
            <a:xfrm>
              <a:off x="3280805" y="3408632"/>
              <a:ext cx="1122096" cy="1122096"/>
            </a:xfrm>
            <a:prstGeom prst="ellipse">
              <a:avLst/>
            </a:prstGeom>
            <a:solidFill>
              <a:srgbClr val="C5DCED"/>
            </a:solidFill>
            <a:ln w="508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210A0-2042-4AE0-A3E5-25479634E07A}"/>
                </a:ext>
              </a:extLst>
            </p:cNvPr>
            <p:cNvGrpSpPr/>
            <p:nvPr/>
          </p:nvGrpSpPr>
          <p:grpSpPr>
            <a:xfrm>
              <a:off x="3555889" y="3726608"/>
              <a:ext cx="567412" cy="508842"/>
              <a:chOff x="3555889" y="3726608"/>
              <a:chExt cx="567412" cy="508842"/>
            </a:xfrm>
          </p:grpSpPr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F3109B84-1397-4788-8B87-BFCEA9A2D94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77856" y="3805143"/>
                <a:ext cx="236908" cy="239247"/>
              </a:xfrm>
              <a:custGeom>
                <a:avLst/>
                <a:gdLst>
                  <a:gd name="T0" fmla="*/ 86 w 126"/>
                  <a:gd name="T1" fmla="*/ 0 h 127"/>
                  <a:gd name="T2" fmla="*/ 46 w 126"/>
                  <a:gd name="T3" fmla="*/ 40 h 127"/>
                  <a:gd name="T4" fmla="*/ 55 w 126"/>
                  <a:gd name="T5" fmla="*/ 65 h 127"/>
                  <a:gd name="T6" fmla="*/ 0 w 126"/>
                  <a:gd name="T7" fmla="*/ 121 h 127"/>
                  <a:gd name="T8" fmla="*/ 5 w 126"/>
                  <a:gd name="T9" fmla="*/ 127 h 127"/>
                  <a:gd name="T10" fmla="*/ 61 w 126"/>
                  <a:gd name="T11" fmla="*/ 71 h 127"/>
                  <a:gd name="T12" fmla="*/ 86 w 126"/>
                  <a:gd name="T13" fmla="*/ 80 h 127"/>
                  <a:gd name="T14" fmla="*/ 126 w 126"/>
                  <a:gd name="T15" fmla="*/ 40 h 127"/>
                  <a:gd name="T16" fmla="*/ 86 w 126"/>
                  <a:gd name="T17" fmla="*/ 0 h 127"/>
                  <a:gd name="T18" fmla="*/ 86 w 126"/>
                  <a:gd name="T19" fmla="*/ 72 h 127"/>
                  <a:gd name="T20" fmla="*/ 54 w 126"/>
                  <a:gd name="T21" fmla="*/ 40 h 127"/>
                  <a:gd name="T22" fmla="*/ 86 w 126"/>
                  <a:gd name="T23" fmla="*/ 8 h 127"/>
                  <a:gd name="T24" fmla="*/ 118 w 126"/>
                  <a:gd name="T25" fmla="*/ 40 h 127"/>
                  <a:gd name="T26" fmla="*/ 86 w 126"/>
                  <a:gd name="T27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127">
                    <a:moveTo>
                      <a:pt x="86" y="0"/>
                    </a:moveTo>
                    <a:cubicBezTo>
                      <a:pt x="64" y="0"/>
                      <a:pt x="46" y="18"/>
                      <a:pt x="46" y="40"/>
                    </a:cubicBezTo>
                    <a:cubicBezTo>
                      <a:pt x="46" y="50"/>
                      <a:pt x="50" y="59"/>
                      <a:pt x="55" y="65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8" y="77"/>
                      <a:pt x="77" y="80"/>
                      <a:pt x="86" y="80"/>
                    </a:cubicBezTo>
                    <a:cubicBezTo>
                      <a:pt x="108" y="80"/>
                      <a:pt x="126" y="62"/>
                      <a:pt x="126" y="40"/>
                    </a:cubicBezTo>
                    <a:cubicBezTo>
                      <a:pt x="126" y="18"/>
                      <a:pt x="108" y="0"/>
                      <a:pt x="86" y="0"/>
                    </a:cubicBezTo>
                    <a:moveTo>
                      <a:pt x="86" y="72"/>
                    </a:moveTo>
                    <a:cubicBezTo>
                      <a:pt x="69" y="72"/>
                      <a:pt x="54" y="58"/>
                      <a:pt x="54" y="40"/>
                    </a:cubicBezTo>
                    <a:cubicBezTo>
                      <a:pt x="54" y="23"/>
                      <a:pt x="69" y="8"/>
                      <a:pt x="86" y="8"/>
                    </a:cubicBezTo>
                    <a:cubicBezTo>
                      <a:pt x="104" y="8"/>
                      <a:pt x="118" y="23"/>
                      <a:pt x="118" y="40"/>
                    </a:cubicBezTo>
                    <a:cubicBezTo>
                      <a:pt x="118" y="58"/>
                      <a:pt x="104" y="72"/>
                      <a:pt x="86" y="72"/>
                    </a:cubicBezTo>
                  </a:path>
                </a:pathLst>
              </a:custGeom>
              <a:solidFill>
                <a:srgbClr val="353535"/>
              </a:solidFill>
              <a:ln>
                <a:solidFill>
                  <a:srgbClr val="353535"/>
                </a:solidFill>
              </a:ln>
              <a:extLst/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>
                  <a:defRPr/>
                </a:pPr>
                <a:endParaRPr lang="en-US" sz="1799" kern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C614E44A-98C5-40DC-9D34-BC25E999BE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55889" y="3726608"/>
                <a:ext cx="567412" cy="508842"/>
              </a:xfrm>
              <a:custGeom>
                <a:avLst/>
                <a:gdLst>
                  <a:gd name="T0" fmla="*/ 68 w 128"/>
                  <a:gd name="T1" fmla="*/ 72 h 115"/>
                  <a:gd name="T2" fmla="*/ 60 w 128"/>
                  <a:gd name="T3" fmla="*/ 80 h 115"/>
                  <a:gd name="T4" fmla="*/ 128 w 128"/>
                  <a:gd name="T5" fmla="*/ 96 h 115"/>
                  <a:gd name="T6" fmla="*/ 119 w 128"/>
                  <a:gd name="T7" fmla="*/ 106 h 115"/>
                  <a:gd name="T8" fmla="*/ 102 w 128"/>
                  <a:gd name="T9" fmla="*/ 115 h 115"/>
                  <a:gd name="T10" fmla="*/ 93 w 128"/>
                  <a:gd name="T11" fmla="*/ 115 h 115"/>
                  <a:gd name="T12" fmla="*/ 63 w 128"/>
                  <a:gd name="T13" fmla="*/ 96 h 115"/>
                  <a:gd name="T14" fmla="*/ 0 w 128"/>
                  <a:gd name="T15" fmla="*/ 0 h 115"/>
                  <a:gd name="T16" fmla="*/ 128 w 128"/>
                  <a:gd name="T17" fmla="*/ 96 h 115"/>
                  <a:gd name="T18" fmla="*/ 113 w 128"/>
                  <a:gd name="T19" fmla="*/ 88 h 115"/>
                  <a:gd name="T20" fmla="*/ 111 w 128"/>
                  <a:gd name="T21" fmla="*/ 80 h 115"/>
                  <a:gd name="T22" fmla="*/ 110 w 128"/>
                  <a:gd name="T23" fmla="*/ 80 h 115"/>
                  <a:gd name="T24" fmla="*/ 86 w 128"/>
                  <a:gd name="T25" fmla="*/ 59 h 115"/>
                  <a:gd name="T26" fmla="*/ 82 w 128"/>
                  <a:gd name="T27" fmla="*/ 59 h 115"/>
                  <a:gd name="T28" fmla="*/ 82 w 128"/>
                  <a:gd name="T29" fmla="*/ 96 h 115"/>
                  <a:gd name="T30" fmla="*/ 69 w 128"/>
                  <a:gd name="T31" fmla="*/ 89 h 115"/>
                  <a:gd name="T32" fmla="*/ 67 w 128"/>
                  <a:gd name="T33" fmla="*/ 89 h 115"/>
                  <a:gd name="T34" fmla="*/ 72 w 128"/>
                  <a:gd name="T35" fmla="*/ 96 h 115"/>
                  <a:gd name="T36" fmla="*/ 84 w 128"/>
                  <a:gd name="T37" fmla="*/ 108 h 115"/>
                  <a:gd name="T38" fmla="*/ 101 w 128"/>
                  <a:gd name="T39" fmla="*/ 108 h 115"/>
                  <a:gd name="T40" fmla="*/ 111 w 128"/>
                  <a:gd name="T41" fmla="*/ 108 h 115"/>
                  <a:gd name="T42" fmla="*/ 113 w 128"/>
                  <a:gd name="T43" fmla="*/ 96 h 115"/>
                  <a:gd name="T44" fmla="*/ 8 w 128"/>
                  <a:gd name="T45" fmla="*/ 8 h 115"/>
                  <a:gd name="T46" fmla="*/ 60 w 128"/>
                  <a:gd name="T47" fmla="*/ 88 h 115"/>
                  <a:gd name="T48" fmla="*/ 68 w 128"/>
                  <a:gd name="T49" fmla="*/ 82 h 115"/>
                  <a:gd name="T50" fmla="*/ 76 w 128"/>
                  <a:gd name="T51" fmla="*/ 87 h 115"/>
                  <a:gd name="T52" fmla="*/ 76 w 128"/>
                  <a:gd name="T53" fmla="*/ 76 h 115"/>
                  <a:gd name="T54" fmla="*/ 76 w 128"/>
                  <a:gd name="T55" fmla="*/ 62 h 115"/>
                  <a:gd name="T56" fmla="*/ 84 w 128"/>
                  <a:gd name="T57" fmla="*/ 50 h 115"/>
                  <a:gd name="T58" fmla="*/ 92 w 128"/>
                  <a:gd name="T59" fmla="*/ 64 h 115"/>
                  <a:gd name="T60" fmla="*/ 92 w 128"/>
                  <a:gd name="T61" fmla="*/ 72 h 115"/>
                  <a:gd name="T62" fmla="*/ 97 w 128"/>
                  <a:gd name="T63" fmla="*/ 72 h 115"/>
                  <a:gd name="T64" fmla="*/ 119 w 128"/>
                  <a:gd name="T65" fmla="*/ 82 h 115"/>
                  <a:gd name="T66" fmla="*/ 120 w 128"/>
                  <a:gd name="T67" fmla="*/ 8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8" h="115">
                    <a:moveTo>
                      <a:pt x="60" y="72"/>
                    </a:moveTo>
                    <a:cubicBezTo>
                      <a:pt x="68" y="72"/>
                      <a:pt x="68" y="72"/>
                      <a:pt x="68" y="72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0" y="80"/>
                      <a:pt x="60" y="80"/>
                      <a:pt x="60" y="80"/>
                    </a:cubicBezTo>
                    <a:lnTo>
                      <a:pt x="60" y="72"/>
                    </a:lnTo>
                    <a:close/>
                    <a:moveTo>
                      <a:pt x="128" y="96"/>
                    </a:move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9" y="111"/>
                      <a:pt x="116" y="115"/>
                      <a:pt x="111" y="115"/>
                    </a:cubicBezTo>
                    <a:cubicBezTo>
                      <a:pt x="108" y="115"/>
                      <a:pt x="105" y="115"/>
                      <a:pt x="102" y="115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98" y="115"/>
                      <a:pt x="96" y="115"/>
                      <a:pt x="93" y="115"/>
                    </a:cubicBezTo>
                    <a:cubicBezTo>
                      <a:pt x="84" y="115"/>
                      <a:pt x="81" y="114"/>
                      <a:pt x="79" y="112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8" y="0"/>
                      <a:pt x="128" y="0"/>
                      <a:pt x="128" y="0"/>
                    </a:cubicBezTo>
                    <a:lnTo>
                      <a:pt x="128" y="96"/>
                    </a:lnTo>
                    <a:close/>
                    <a:moveTo>
                      <a:pt x="113" y="96"/>
                    </a:moveTo>
                    <a:cubicBezTo>
                      <a:pt x="113" y="88"/>
                      <a:pt x="113" y="88"/>
                      <a:pt x="113" y="88"/>
                    </a:cubicBezTo>
                    <a:cubicBezTo>
                      <a:pt x="113" y="82"/>
                      <a:pt x="113" y="82"/>
                      <a:pt x="113" y="82"/>
                    </a:cubicBezTo>
                    <a:cubicBezTo>
                      <a:pt x="113" y="81"/>
                      <a:pt x="112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0" y="80"/>
                      <a:pt x="110" y="80"/>
                      <a:pt x="110" y="80"/>
                    </a:cubicBezTo>
                    <a:cubicBezTo>
                      <a:pt x="86" y="77"/>
                      <a:pt x="86" y="77"/>
                      <a:pt x="86" y="77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6" y="58"/>
                      <a:pt x="85" y="57"/>
                      <a:pt x="84" y="57"/>
                    </a:cubicBezTo>
                    <a:cubicBezTo>
                      <a:pt x="83" y="57"/>
                      <a:pt x="82" y="58"/>
                      <a:pt x="82" y="5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2" y="103"/>
                      <a:pt x="82" y="103"/>
                      <a:pt x="82" y="103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89"/>
                      <a:pt x="68" y="89"/>
                      <a:pt x="68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90"/>
                      <a:pt x="66" y="91"/>
                      <a:pt x="67" y="91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4" y="108"/>
                      <a:pt x="86" y="109"/>
                      <a:pt x="93" y="109"/>
                    </a:cubicBezTo>
                    <a:cubicBezTo>
                      <a:pt x="96" y="109"/>
                      <a:pt x="98" y="108"/>
                      <a:pt x="101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5" y="108"/>
                      <a:pt x="108" y="108"/>
                      <a:pt x="111" y="108"/>
                    </a:cubicBezTo>
                    <a:cubicBezTo>
                      <a:pt x="112" y="108"/>
                      <a:pt x="113" y="107"/>
                      <a:pt x="113" y="106"/>
                    </a:cubicBezTo>
                    <a:lnTo>
                      <a:pt x="113" y="96"/>
                    </a:lnTo>
                    <a:close/>
                    <a:moveTo>
                      <a:pt x="120" y="8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61" y="87"/>
                      <a:pt x="61" y="86"/>
                      <a:pt x="62" y="85"/>
                    </a:cubicBezTo>
                    <a:cubicBezTo>
                      <a:pt x="64" y="83"/>
                      <a:pt x="66" y="82"/>
                      <a:pt x="68" y="82"/>
                    </a:cubicBezTo>
                    <a:cubicBezTo>
                      <a:pt x="70" y="82"/>
                      <a:pt x="72" y="83"/>
                      <a:pt x="73" y="85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4"/>
                      <a:pt x="80" y="50"/>
                      <a:pt x="84" y="50"/>
                    </a:cubicBezTo>
                    <a:cubicBezTo>
                      <a:pt x="89" y="50"/>
                      <a:pt x="92" y="54"/>
                      <a:pt x="92" y="59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6" y="74"/>
                      <a:pt x="119" y="78"/>
                      <a:pt x="119" y="82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20" y="88"/>
                      <a:pt x="120" y="88"/>
                      <a:pt x="120" y="88"/>
                    </a:cubicBez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>
                  <a:defRPr/>
                </a:pPr>
                <a:endParaRPr lang="en-US" sz="1799" kern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4A3A5-FE57-4ACB-B1BB-1F8F00CD2A03}"/>
              </a:ext>
            </a:extLst>
          </p:cNvPr>
          <p:cNvGrpSpPr/>
          <p:nvPr/>
        </p:nvGrpSpPr>
        <p:grpSpPr>
          <a:xfrm>
            <a:off x="769943" y="3458600"/>
            <a:ext cx="1021878" cy="1021878"/>
            <a:chOff x="718580" y="3408632"/>
            <a:chExt cx="1122096" cy="112209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0E2B73-0CCD-49C6-8937-1434586D552E}"/>
                </a:ext>
              </a:extLst>
            </p:cNvPr>
            <p:cNvSpPr/>
            <p:nvPr/>
          </p:nvSpPr>
          <p:spPr bwMode="auto">
            <a:xfrm>
              <a:off x="718580" y="3408632"/>
              <a:ext cx="1122096" cy="1122096"/>
            </a:xfrm>
            <a:prstGeom prst="ellipse">
              <a:avLst/>
            </a:prstGeom>
            <a:solidFill>
              <a:srgbClr val="C5DCED"/>
            </a:solidFill>
            <a:ln w="508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710F799-AEB5-4592-AD4B-BAE8A7F651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9823" y="3765954"/>
              <a:ext cx="674190" cy="405994"/>
              <a:chOff x="3742936" y="4845974"/>
              <a:chExt cx="1611848" cy="970652"/>
            </a:xfrm>
            <a:solidFill>
              <a:srgbClr val="353535"/>
            </a:solidFill>
          </p:grpSpPr>
          <p:sp>
            <p:nvSpPr>
              <p:cNvPr id="63" name="Freeform 147">
                <a:extLst>
                  <a:ext uri="{FF2B5EF4-FFF2-40B4-BE49-F238E27FC236}">
                    <a16:creationId xmlns:a16="http://schemas.microsoft.com/office/drawing/2014/main" id="{DF032C80-0042-43F0-BADE-B744F46C8BE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53857" y="5008123"/>
                <a:ext cx="400927" cy="808503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112"/>
                  </a:cxn>
                  <a:cxn ang="0">
                    <a:pos x="0" y="119"/>
                  </a:cxn>
                  <a:cxn ang="0">
                    <a:pos x="0" y="531"/>
                  </a:cxn>
                  <a:cxn ang="0">
                    <a:pos x="7" y="538"/>
                  </a:cxn>
                  <a:cxn ang="0">
                    <a:pos x="260" y="538"/>
                  </a:cxn>
                  <a:cxn ang="0">
                    <a:pos x="267" y="531"/>
                  </a:cxn>
                  <a:cxn ang="0">
                    <a:pos x="267" y="119"/>
                  </a:cxn>
                  <a:cxn ang="0">
                    <a:pos x="267" y="112"/>
                  </a:cxn>
                  <a:cxn ang="0">
                    <a:pos x="267" y="7"/>
                  </a:cxn>
                  <a:cxn ang="0">
                    <a:pos x="260" y="0"/>
                  </a:cxn>
                  <a:cxn ang="0">
                    <a:pos x="32" y="82"/>
                  </a:cxn>
                  <a:cxn ang="0">
                    <a:pos x="32" y="57"/>
                  </a:cxn>
                  <a:cxn ang="0">
                    <a:pos x="39" y="50"/>
                  </a:cxn>
                  <a:cxn ang="0">
                    <a:pos x="228" y="50"/>
                  </a:cxn>
                  <a:cxn ang="0">
                    <a:pos x="235" y="57"/>
                  </a:cxn>
                  <a:cxn ang="0">
                    <a:pos x="235" y="82"/>
                  </a:cxn>
                  <a:cxn ang="0">
                    <a:pos x="228" y="89"/>
                  </a:cxn>
                  <a:cxn ang="0">
                    <a:pos x="39" y="89"/>
                  </a:cxn>
                  <a:cxn ang="0">
                    <a:pos x="32" y="82"/>
                  </a:cxn>
                  <a:cxn ang="0">
                    <a:pos x="213" y="254"/>
                  </a:cxn>
                  <a:cxn ang="0">
                    <a:pos x="195" y="236"/>
                  </a:cxn>
                  <a:cxn ang="0">
                    <a:pos x="213" y="218"/>
                  </a:cxn>
                  <a:cxn ang="0">
                    <a:pos x="232" y="236"/>
                  </a:cxn>
                  <a:cxn ang="0">
                    <a:pos x="213" y="254"/>
                  </a:cxn>
                  <a:cxn ang="0">
                    <a:pos x="213" y="194"/>
                  </a:cxn>
                  <a:cxn ang="0">
                    <a:pos x="189" y="170"/>
                  </a:cxn>
                  <a:cxn ang="0">
                    <a:pos x="213" y="146"/>
                  </a:cxn>
                  <a:cxn ang="0">
                    <a:pos x="238" y="170"/>
                  </a:cxn>
                  <a:cxn ang="0">
                    <a:pos x="213" y="194"/>
                  </a:cxn>
                </a:cxnLst>
                <a:rect l="0" t="0" r="r" b="b"/>
                <a:pathLst>
                  <a:path w="267" h="538">
                    <a:moveTo>
                      <a:pt x="26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1"/>
                      <a:pt x="0" y="531"/>
                      <a:pt x="0" y="531"/>
                    </a:cubicBezTo>
                    <a:cubicBezTo>
                      <a:pt x="0" y="535"/>
                      <a:pt x="3" y="538"/>
                      <a:pt x="7" y="538"/>
                    </a:cubicBezTo>
                    <a:cubicBezTo>
                      <a:pt x="260" y="538"/>
                      <a:pt x="260" y="538"/>
                      <a:pt x="260" y="538"/>
                    </a:cubicBezTo>
                    <a:cubicBezTo>
                      <a:pt x="264" y="538"/>
                      <a:pt x="267" y="535"/>
                      <a:pt x="267" y="531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7" y="112"/>
                      <a:pt x="267" y="112"/>
                      <a:pt x="267" y="112"/>
                    </a:cubicBezTo>
                    <a:cubicBezTo>
                      <a:pt x="267" y="7"/>
                      <a:pt x="267" y="7"/>
                      <a:pt x="267" y="7"/>
                    </a:cubicBezTo>
                    <a:cubicBezTo>
                      <a:pt x="267" y="3"/>
                      <a:pt x="264" y="0"/>
                      <a:pt x="260" y="0"/>
                    </a:cubicBezTo>
                    <a:close/>
                    <a:moveTo>
                      <a:pt x="32" y="82"/>
                    </a:move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3"/>
                      <a:pt x="35" y="50"/>
                      <a:pt x="3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32" y="50"/>
                      <a:pt x="235" y="53"/>
                      <a:pt x="235" y="57"/>
                    </a:cubicBezTo>
                    <a:cubicBezTo>
                      <a:pt x="235" y="82"/>
                      <a:pt x="235" y="82"/>
                      <a:pt x="235" y="82"/>
                    </a:cubicBezTo>
                    <a:cubicBezTo>
                      <a:pt x="235" y="86"/>
                      <a:pt x="232" y="89"/>
                      <a:pt x="22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5" y="89"/>
                      <a:pt x="32" y="86"/>
                      <a:pt x="32" y="82"/>
                    </a:cubicBezTo>
                    <a:close/>
                    <a:moveTo>
                      <a:pt x="213" y="254"/>
                    </a:moveTo>
                    <a:cubicBezTo>
                      <a:pt x="203" y="254"/>
                      <a:pt x="195" y="246"/>
                      <a:pt x="195" y="236"/>
                    </a:cubicBezTo>
                    <a:cubicBezTo>
                      <a:pt x="195" y="226"/>
                      <a:pt x="203" y="218"/>
                      <a:pt x="213" y="218"/>
                    </a:cubicBezTo>
                    <a:cubicBezTo>
                      <a:pt x="223" y="218"/>
                      <a:pt x="232" y="226"/>
                      <a:pt x="232" y="236"/>
                    </a:cubicBezTo>
                    <a:cubicBezTo>
                      <a:pt x="232" y="246"/>
                      <a:pt x="223" y="254"/>
                      <a:pt x="213" y="254"/>
                    </a:cubicBezTo>
                    <a:close/>
                    <a:moveTo>
                      <a:pt x="213" y="194"/>
                    </a:moveTo>
                    <a:cubicBezTo>
                      <a:pt x="200" y="194"/>
                      <a:pt x="189" y="183"/>
                      <a:pt x="189" y="170"/>
                    </a:cubicBezTo>
                    <a:cubicBezTo>
                      <a:pt x="189" y="156"/>
                      <a:pt x="200" y="146"/>
                      <a:pt x="213" y="146"/>
                    </a:cubicBezTo>
                    <a:cubicBezTo>
                      <a:pt x="227" y="146"/>
                      <a:pt x="238" y="156"/>
                      <a:pt x="238" y="170"/>
                    </a:cubicBezTo>
                    <a:cubicBezTo>
                      <a:pt x="238" y="183"/>
                      <a:pt x="227" y="194"/>
                      <a:pt x="213" y="19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>
                  <a:defRPr/>
                </a:pPr>
                <a:endParaRPr lang="en-US" sz="1799" kern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Freeform 88">
                <a:extLst>
                  <a:ext uri="{FF2B5EF4-FFF2-40B4-BE49-F238E27FC236}">
                    <a16:creationId xmlns:a16="http://schemas.microsoft.com/office/drawing/2014/main" id="{5ECF3290-B140-4550-A779-EEE31A7B3D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42936" y="4845974"/>
                <a:ext cx="1144646" cy="970652"/>
              </a:xfrm>
              <a:custGeom>
                <a:avLst/>
                <a:gdLst/>
                <a:ahLst/>
                <a:cxnLst>
                  <a:cxn ang="0">
                    <a:pos x="494" y="0"/>
                  </a:cxn>
                  <a:cxn ang="0">
                    <a:pos x="17" y="0"/>
                  </a:cxn>
                  <a:cxn ang="0">
                    <a:pos x="0" y="16"/>
                  </a:cxn>
                  <a:cxn ang="0">
                    <a:pos x="0" y="361"/>
                  </a:cxn>
                  <a:cxn ang="0">
                    <a:pos x="17" y="377"/>
                  </a:cxn>
                  <a:cxn ang="0">
                    <a:pos x="174" y="377"/>
                  </a:cxn>
                  <a:cxn ang="0">
                    <a:pos x="174" y="402"/>
                  </a:cxn>
                  <a:cxn ang="0">
                    <a:pos x="139" y="435"/>
                  </a:cxn>
                  <a:cxn ang="0">
                    <a:pos x="380" y="435"/>
                  </a:cxn>
                  <a:cxn ang="0">
                    <a:pos x="346" y="402"/>
                  </a:cxn>
                  <a:cxn ang="0">
                    <a:pos x="346" y="377"/>
                  </a:cxn>
                  <a:cxn ang="0">
                    <a:pos x="494" y="377"/>
                  </a:cxn>
                  <a:cxn ang="0">
                    <a:pos x="510" y="361"/>
                  </a:cxn>
                  <a:cxn ang="0">
                    <a:pos x="510" y="16"/>
                  </a:cxn>
                  <a:cxn ang="0">
                    <a:pos x="494" y="0"/>
                  </a:cxn>
                  <a:cxn ang="0">
                    <a:pos x="481" y="335"/>
                  </a:cxn>
                  <a:cxn ang="0">
                    <a:pos x="467" y="349"/>
                  </a:cxn>
                  <a:cxn ang="0">
                    <a:pos x="44" y="349"/>
                  </a:cxn>
                  <a:cxn ang="0">
                    <a:pos x="30" y="335"/>
                  </a:cxn>
                  <a:cxn ang="0">
                    <a:pos x="30" y="42"/>
                  </a:cxn>
                  <a:cxn ang="0">
                    <a:pos x="44" y="28"/>
                  </a:cxn>
                  <a:cxn ang="0">
                    <a:pos x="467" y="28"/>
                  </a:cxn>
                  <a:cxn ang="0">
                    <a:pos x="481" y="42"/>
                  </a:cxn>
                  <a:cxn ang="0">
                    <a:pos x="481" y="335"/>
                  </a:cxn>
                </a:cxnLst>
                <a:rect l="0" t="0" r="r" b="b"/>
                <a:pathLst>
                  <a:path w="510" h="435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>
                  <a:defRPr/>
                </a:pPr>
                <a:endParaRPr lang="en-US" sz="1799" kern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7580E8-60B9-457A-AAD5-BFDD328FAF1B}"/>
              </a:ext>
            </a:extLst>
          </p:cNvPr>
          <p:cNvGrpSpPr/>
          <p:nvPr/>
        </p:nvGrpSpPr>
        <p:grpSpPr>
          <a:xfrm>
            <a:off x="5696261" y="3261803"/>
            <a:ext cx="1415475" cy="1415475"/>
            <a:chOff x="5893006" y="3458608"/>
            <a:chExt cx="1022144" cy="102214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09AD3D9-C1A3-4E6D-9605-89F6FB397E3A}"/>
                </a:ext>
              </a:extLst>
            </p:cNvPr>
            <p:cNvSpPr/>
            <p:nvPr/>
          </p:nvSpPr>
          <p:spPr bwMode="auto">
            <a:xfrm>
              <a:off x="5893006" y="3458608"/>
              <a:ext cx="1022144" cy="1022144"/>
            </a:xfrm>
            <a:prstGeom prst="ellipse">
              <a:avLst/>
            </a:prstGeom>
            <a:solidFill>
              <a:srgbClr val="C5DCED"/>
            </a:solidFill>
            <a:ln w="508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761B2A0-68B1-4BBC-8B4D-4D363F43BAD7}"/>
                </a:ext>
              </a:extLst>
            </p:cNvPr>
            <p:cNvGrpSpPr/>
            <p:nvPr/>
          </p:nvGrpSpPr>
          <p:grpSpPr>
            <a:xfrm>
              <a:off x="6253159" y="3680320"/>
              <a:ext cx="301827" cy="578722"/>
              <a:chOff x="6253159" y="3680320"/>
              <a:chExt cx="301827" cy="578722"/>
            </a:xfrm>
          </p:grpSpPr>
          <p:sp>
            <p:nvSpPr>
              <p:cNvPr id="68" name="Freeform 5">
                <a:extLst>
                  <a:ext uri="{FF2B5EF4-FFF2-40B4-BE49-F238E27FC236}">
                    <a16:creationId xmlns:a16="http://schemas.microsoft.com/office/drawing/2014/main" id="{19704A85-C713-4004-A4C7-448AA7C807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253159" y="3680320"/>
                <a:ext cx="301827" cy="578722"/>
              </a:xfrm>
              <a:custGeom>
                <a:avLst/>
                <a:gdLst>
                  <a:gd name="T0" fmla="*/ 179 w 192"/>
                  <a:gd name="T1" fmla="*/ 0 h 370"/>
                  <a:gd name="T2" fmla="*/ 12 w 192"/>
                  <a:gd name="T3" fmla="*/ 0 h 370"/>
                  <a:gd name="T4" fmla="*/ 0 w 192"/>
                  <a:gd name="T5" fmla="*/ 13 h 370"/>
                  <a:gd name="T6" fmla="*/ 0 w 192"/>
                  <a:gd name="T7" fmla="*/ 358 h 370"/>
                  <a:gd name="T8" fmla="*/ 12 w 192"/>
                  <a:gd name="T9" fmla="*/ 370 h 370"/>
                  <a:gd name="T10" fmla="*/ 179 w 192"/>
                  <a:gd name="T11" fmla="*/ 370 h 370"/>
                  <a:gd name="T12" fmla="*/ 192 w 192"/>
                  <a:gd name="T13" fmla="*/ 358 h 370"/>
                  <a:gd name="T14" fmla="*/ 192 w 192"/>
                  <a:gd name="T15" fmla="*/ 13 h 370"/>
                  <a:gd name="T16" fmla="*/ 179 w 192"/>
                  <a:gd name="T17" fmla="*/ 0 h 370"/>
                  <a:gd name="T18" fmla="*/ 94 w 192"/>
                  <a:gd name="T19" fmla="*/ 353 h 370"/>
                  <a:gd name="T20" fmla="*/ 86 w 192"/>
                  <a:gd name="T21" fmla="*/ 352 h 370"/>
                  <a:gd name="T22" fmla="*/ 86 w 192"/>
                  <a:gd name="T23" fmla="*/ 345 h 370"/>
                  <a:gd name="T24" fmla="*/ 94 w 192"/>
                  <a:gd name="T25" fmla="*/ 345 h 370"/>
                  <a:gd name="T26" fmla="*/ 94 w 192"/>
                  <a:gd name="T27" fmla="*/ 353 h 370"/>
                  <a:gd name="T28" fmla="*/ 94 w 192"/>
                  <a:gd name="T29" fmla="*/ 344 h 370"/>
                  <a:gd name="T30" fmla="*/ 86 w 192"/>
                  <a:gd name="T31" fmla="*/ 344 h 370"/>
                  <a:gd name="T32" fmla="*/ 86 w 192"/>
                  <a:gd name="T33" fmla="*/ 337 h 370"/>
                  <a:gd name="T34" fmla="*/ 94 w 192"/>
                  <a:gd name="T35" fmla="*/ 336 h 370"/>
                  <a:gd name="T36" fmla="*/ 94 w 192"/>
                  <a:gd name="T37" fmla="*/ 344 h 370"/>
                  <a:gd name="T38" fmla="*/ 106 w 192"/>
                  <a:gd name="T39" fmla="*/ 355 h 370"/>
                  <a:gd name="T40" fmla="*/ 95 w 192"/>
                  <a:gd name="T41" fmla="*/ 353 h 370"/>
                  <a:gd name="T42" fmla="*/ 95 w 192"/>
                  <a:gd name="T43" fmla="*/ 345 h 370"/>
                  <a:gd name="T44" fmla="*/ 106 w 192"/>
                  <a:gd name="T45" fmla="*/ 345 h 370"/>
                  <a:gd name="T46" fmla="*/ 106 w 192"/>
                  <a:gd name="T47" fmla="*/ 355 h 370"/>
                  <a:gd name="T48" fmla="*/ 106 w 192"/>
                  <a:gd name="T49" fmla="*/ 344 h 370"/>
                  <a:gd name="T50" fmla="*/ 95 w 192"/>
                  <a:gd name="T51" fmla="*/ 344 h 370"/>
                  <a:gd name="T52" fmla="*/ 95 w 192"/>
                  <a:gd name="T53" fmla="*/ 336 h 370"/>
                  <a:gd name="T54" fmla="*/ 106 w 192"/>
                  <a:gd name="T55" fmla="*/ 334 h 370"/>
                  <a:gd name="T56" fmla="*/ 106 w 192"/>
                  <a:gd name="T57" fmla="*/ 344 h 370"/>
                  <a:gd name="T58" fmla="*/ 175 w 192"/>
                  <a:gd name="T59" fmla="*/ 320 h 370"/>
                  <a:gd name="T60" fmla="*/ 18 w 192"/>
                  <a:gd name="T61" fmla="*/ 320 h 370"/>
                  <a:gd name="T62" fmla="*/ 18 w 192"/>
                  <a:gd name="T63" fmla="*/ 30 h 370"/>
                  <a:gd name="T64" fmla="*/ 175 w 192"/>
                  <a:gd name="T65" fmla="*/ 30 h 370"/>
                  <a:gd name="T66" fmla="*/ 175 w 192"/>
                  <a:gd name="T67" fmla="*/ 32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" h="370">
                    <a:moveTo>
                      <a:pt x="17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64"/>
                      <a:pt x="5" y="370"/>
                      <a:pt x="12" y="370"/>
                    </a:cubicBezTo>
                    <a:cubicBezTo>
                      <a:pt x="179" y="370"/>
                      <a:pt x="179" y="370"/>
                      <a:pt x="179" y="370"/>
                    </a:cubicBezTo>
                    <a:cubicBezTo>
                      <a:pt x="187" y="370"/>
                      <a:pt x="192" y="364"/>
                      <a:pt x="192" y="358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2" y="6"/>
                      <a:pt x="187" y="0"/>
                      <a:pt x="179" y="0"/>
                    </a:cubicBezTo>
                    <a:close/>
                    <a:moveTo>
                      <a:pt x="94" y="353"/>
                    </a:moveTo>
                    <a:cubicBezTo>
                      <a:pt x="86" y="352"/>
                      <a:pt x="86" y="352"/>
                      <a:pt x="86" y="352"/>
                    </a:cubicBezTo>
                    <a:cubicBezTo>
                      <a:pt x="86" y="345"/>
                      <a:pt x="86" y="345"/>
                      <a:pt x="86" y="345"/>
                    </a:cubicBezTo>
                    <a:cubicBezTo>
                      <a:pt x="94" y="345"/>
                      <a:pt x="94" y="345"/>
                      <a:pt x="94" y="345"/>
                    </a:cubicBezTo>
                    <a:lnTo>
                      <a:pt x="94" y="353"/>
                    </a:lnTo>
                    <a:close/>
                    <a:moveTo>
                      <a:pt x="94" y="344"/>
                    </a:moveTo>
                    <a:cubicBezTo>
                      <a:pt x="86" y="344"/>
                      <a:pt x="86" y="344"/>
                      <a:pt x="86" y="344"/>
                    </a:cubicBezTo>
                    <a:cubicBezTo>
                      <a:pt x="86" y="337"/>
                      <a:pt x="86" y="337"/>
                      <a:pt x="86" y="337"/>
                    </a:cubicBezTo>
                    <a:cubicBezTo>
                      <a:pt x="94" y="336"/>
                      <a:pt x="94" y="336"/>
                      <a:pt x="94" y="336"/>
                    </a:cubicBezTo>
                    <a:lnTo>
                      <a:pt x="94" y="344"/>
                    </a:lnTo>
                    <a:close/>
                    <a:moveTo>
                      <a:pt x="106" y="355"/>
                    </a:moveTo>
                    <a:cubicBezTo>
                      <a:pt x="95" y="353"/>
                      <a:pt x="95" y="353"/>
                      <a:pt x="95" y="353"/>
                    </a:cubicBezTo>
                    <a:cubicBezTo>
                      <a:pt x="95" y="345"/>
                      <a:pt x="95" y="345"/>
                      <a:pt x="95" y="345"/>
                    </a:cubicBezTo>
                    <a:cubicBezTo>
                      <a:pt x="106" y="345"/>
                      <a:pt x="106" y="345"/>
                      <a:pt x="106" y="345"/>
                    </a:cubicBezTo>
                    <a:lnTo>
                      <a:pt x="106" y="355"/>
                    </a:lnTo>
                    <a:close/>
                    <a:moveTo>
                      <a:pt x="106" y="344"/>
                    </a:moveTo>
                    <a:cubicBezTo>
                      <a:pt x="95" y="344"/>
                      <a:pt x="95" y="344"/>
                      <a:pt x="95" y="344"/>
                    </a:cubicBezTo>
                    <a:cubicBezTo>
                      <a:pt x="95" y="336"/>
                      <a:pt x="95" y="336"/>
                      <a:pt x="95" y="336"/>
                    </a:cubicBezTo>
                    <a:cubicBezTo>
                      <a:pt x="106" y="334"/>
                      <a:pt x="106" y="334"/>
                      <a:pt x="106" y="334"/>
                    </a:cubicBezTo>
                    <a:lnTo>
                      <a:pt x="106" y="344"/>
                    </a:lnTo>
                    <a:close/>
                    <a:moveTo>
                      <a:pt x="175" y="320"/>
                    </a:moveTo>
                    <a:cubicBezTo>
                      <a:pt x="18" y="320"/>
                      <a:pt x="18" y="320"/>
                      <a:pt x="18" y="320"/>
                    </a:cubicBezTo>
                    <a:cubicBezTo>
                      <a:pt x="18" y="58"/>
                      <a:pt x="18" y="30"/>
                      <a:pt x="18" y="30"/>
                    </a:cubicBezTo>
                    <a:cubicBezTo>
                      <a:pt x="175" y="30"/>
                      <a:pt x="175" y="30"/>
                      <a:pt x="175" y="30"/>
                    </a:cubicBezTo>
                    <a:lnTo>
                      <a:pt x="175" y="32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/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>
                  <a:defRPr/>
                </a:pPr>
                <a:endParaRPr lang="en-US" sz="1799" kern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Freeform 92">
                <a:extLst>
                  <a:ext uri="{FF2B5EF4-FFF2-40B4-BE49-F238E27FC236}">
                    <a16:creationId xmlns:a16="http://schemas.microsoft.com/office/drawing/2014/main" id="{F06B79B7-F8A1-4F0E-9976-CB28DE104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857" y="3774385"/>
                <a:ext cx="144195" cy="142993"/>
              </a:xfrm>
              <a:custGeom>
                <a:avLst/>
                <a:gdLst>
                  <a:gd name="T0" fmla="*/ 3 w 121"/>
                  <a:gd name="T1" fmla="*/ 91 h 120"/>
                  <a:gd name="T2" fmla="*/ 87 w 121"/>
                  <a:gd name="T3" fmla="*/ 83 h 120"/>
                  <a:gd name="T4" fmla="*/ 109 w 121"/>
                  <a:gd name="T5" fmla="*/ 30 h 120"/>
                  <a:gd name="T6" fmla="*/ 121 w 121"/>
                  <a:gd name="T7" fmla="*/ 17 h 120"/>
                  <a:gd name="T8" fmla="*/ 109 w 121"/>
                  <a:gd name="T9" fmla="*/ 20 h 120"/>
                  <a:gd name="T10" fmla="*/ 118 w 121"/>
                  <a:gd name="T11" fmla="*/ 7 h 120"/>
                  <a:gd name="T12" fmla="*/ 103 w 121"/>
                  <a:gd name="T13" fmla="*/ 13 h 120"/>
                  <a:gd name="T14" fmla="*/ 75 w 121"/>
                  <a:gd name="T15" fmla="*/ 7 h 120"/>
                  <a:gd name="T16" fmla="*/ 60 w 121"/>
                  <a:gd name="T17" fmla="*/ 34 h 120"/>
                  <a:gd name="T18" fmla="*/ 12 w 121"/>
                  <a:gd name="T19" fmla="*/ 9 h 120"/>
                  <a:gd name="T20" fmla="*/ 18 w 121"/>
                  <a:gd name="T21" fmla="*/ 41 h 120"/>
                  <a:gd name="T22" fmla="*/ 8 w 121"/>
                  <a:gd name="T23" fmla="*/ 39 h 120"/>
                  <a:gd name="T24" fmla="*/ 26 w 121"/>
                  <a:gd name="T25" fmla="*/ 63 h 120"/>
                  <a:gd name="T26" fmla="*/ 16 w 121"/>
                  <a:gd name="T27" fmla="*/ 64 h 120"/>
                  <a:gd name="T28" fmla="*/ 38 w 121"/>
                  <a:gd name="T29" fmla="*/ 80 h 120"/>
                  <a:gd name="T30" fmla="*/ 3 w 121"/>
                  <a:gd name="T31" fmla="*/ 9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3" y="91"/>
                    </a:moveTo>
                    <a:cubicBezTo>
                      <a:pt x="3" y="91"/>
                      <a:pt x="46" y="120"/>
                      <a:pt x="87" y="83"/>
                    </a:cubicBezTo>
                    <a:cubicBezTo>
                      <a:pt x="105" y="68"/>
                      <a:pt x="110" y="48"/>
                      <a:pt x="109" y="30"/>
                    </a:cubicBezTo>
                    <a:cubicBezTo>
                      <a:pt x="109" y="30"/>
                      <a:pt x="120" y="22"/>
                      <a:pt x="121" y="17"/>
                    </a:cubicBezTo>
                    <a:cubicBezTo>
                      <a:pt x="121" y="17"/>
                      <a:pt x="114" y="20"/>
                      <a:pt x="109" y="20"/>
                    </a:cubicBezTo>
                    <a:cubicBezTo>
                      <a:pt x="109" y="20"/>
                      <a:pt x="118" y="13"/>
                      <a:pt x="118" y="7"/>
                    </a:cubicBezTo>
                    <a:cubicBezTo>
                      <a:pt x="118" y="7"/>
                      <a:pt x="110" y="11"/>
                      <a:pt x="103" y="13"/>
                    </a:cubicBezTo>
                    <a:cubicBezTo>
                      <a:pt x="103" y="13"/>
                      <a:pt x="89" y="0"/>
                      <a:pt x="75" y="7"/>
                    </a:cubicBezTo>
                    <a:cubicBezTo>
                      <a:pt x="61" y="14"/>
                      <a:pt x="60" y="25"/>
                      <a:pt x="60" y="34"/>
                    </a:cubicBezTo>
                    <a:cubicBezTo>
                      <a:pt x="60" y="34"/>
                      <a:pt x="30" y="33"/>
                      <a:pt x="12" y="9"/>
                    </a:cubicBezTo>
                    <a:cubicBezTo>
                      <a:pt x="12" y="9"/>
                      <a:pt x="0" y="27"/>
                      <a:pt x="18" y="41"/>
                    </a:cubicBezTo>
                    <a:cubicBezTo>
                      <a:pt x="18" y="41"/>
                      <a:pt x="14" y="42"/>
                      <a:pt x="8" y="39"/>
                    </a:cubicBezTo>
                    <a:cubicBezTo>
                      <a:pt x="8" y="39"/>
                      <a:pt x="6" y="58"/>
                      <a:pt x="26" y="63"/>
                    </a:cubicBezTo>
                    <a:cubicBezTo>
                      <a:pt x="26" y="63"/>
                      <a:pt x="19" y="64"/>
                      <a:pt x="16" y="64"/>
                    </a:cubicBezTo>
                    <a:cubicBezTo>
                      <a:pt x="16" y="64"/>
                      <a:pt x="20" y="79"/>
                      <a:pt x="38" y="80"/>
                    </a:cubicBezTo>
                    <a:cubicBezTo>
                      <a:pt x="38" y="80"/>
                      <a:pt x="29" y="92"/>
                      <a:pt x="3" y="9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/>
            </p:spPr>
            <p:txBody>
              <a:bodyPr vert="horz" wrap="square" lIns="89596" tIns="44798" rIns="89596" bIns="4479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>
                  <a:defRPr/>
                </a:pPr>
                <a:endParaRPr lang="en-US" sz="1763" kern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Freeform 55">
                <a:extLst>
                  <a:ext uri="{FF2B5EF4-FFF2-40B4-BE49-F238E27FC236}">
                    <a16:creationId xmlns:a16="http://schemas.microsoft.com/office/drawing/2014/main" id="{0C3B134B-981B-4F91-8D70-5C2B3B630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443" y="3962635"/>
                <a:ext cx="80458" cy="167044"/>
              </a:xfrm>
              <a:custGeom>
                <a:avLst/>
                <a:gdLst>
                  <a:gd name="T0" fmla="*/ 52 w 53"/>
                  <a:gd name="T1" fmla="*/ 59 h 110"/>
                  <a:gd name="T2" fmla="*/ 33 w 53"/>
                  <a:gd name="T3" fmla="*/ 59 h 110"/>
                  <a:gd name="T4" fmla="*/ 33 w 53"/>
                  <a:gd name="T5" fmla="*/ 110 h 110"/>
                  <a:gd name="T6" fmla="*/ 14 w 53"/>
                  <a:gd name="T7" fmla="*/ 110 h 110"/>
                  <a:gd name="T8" fmla="*/ 14 w 53"/>
                  <a:gd name="T9" fmla="*/ 59 h 110"/>
                  <a:gd name="T10" fmla="*/ 0 w 53"/>
                  <a:gd name="T11" fmla="*/ 59 h 110"/>
                  <a:gd name="T12" fmla="*/ 0 w 53"/>
                  <a:gd name="T13" fmla="*/ 40 h 110"/>
                  <a:gd name="T14" fmla="*/ 14 w 53"/>
                  <a:gd name="T15" fmla="*/ 40 h 110"/>
                  <a:gd name="T16" fmla="*/ 14 w 53"/>
                  <a:gd name="T17" fmla="*/ 24 h 110"/>
                  <a:gd name="T18" fmla="*/ 40 w 53"/>
                  <a:gd name="T19" fmla="*/ 0 h 110"/>
                  <a:gd name="T20" fmla="*/ 53 w 53"/>
                  <a:gd name="T21" fmla="*/ 1 h 110"/>
                  <a:gd name="T22" fmla="*/ 53 w 53"/>
                  <a:gd name="T23" fmla="*/ 18 h 110"/>
                  <a:gd name="T24" fmla="*/ 41 w 53"/>
                  <a:gd name="T25" fmla="*/ 18 h 110"/>
                  <a:gd name="T26" fmla="*/ 33 w 53"/>
                  <a:gd name="T27" fmla="*/ 27 h 110"/>
                  <a:gd name="T28" fmla="*/ 33 w 53"/>
                  <a:gd name="T29" fmla="*/ 27 h 110"/>
                  <a:gd name="T30" fmla="*/ 33 w 53"/>
                  <a:gd name="T31" fmla="*/ 40 h 110"/>
                  <a:gd name="T32" fmla="*/ 53 w 53"/>
                  <a:gd name="T33" fmla="*/ 40 h 110"/>
                  <a:gd name="T34" fmla="*/ 52 w 53"/>
                  <a:gd name="T35" fmla="*/ 59 h 110"/>
                  <a:gd name="T36" fmla="*/ 52 w 53"/>
                  <a:gd name="T37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110">
                    <a:moveTo>
                      <a:pt x="52" y="59"/>
                    </a:move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33"/>
                      <a:pt x="14" y="24"/>
                    </a:cubicBezTo>
                    <a:cubicBezTo>
                      <a:pt x="14" y="12"/>
                      <a:pt x="22" y="0"/>
                      <a:pt x="40" y="0"/>
                    </a:cubicBezTo>
                    <a:cubicBezTo>
                      <a:pt x="48" y="0"/>
                      <a:pt x="53" y="1"/>
                      <a:pt x="53" y="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47" y="18"/>
                      <a:pt x="41" y="18"/>
                    </a:cubicBezTo>
                    <a:cubicBezTo>
                      <a:pt x="34" y="18"/>
                      <a:pt x="33" y="2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9"/>
                      <a:pt x="33" y="32"/>
                      <a:pt x="3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/>
            </p:spPr>
            <p:txBody>
              <a:bodyPr vert="horz" wrap="square" lIns="89596" tIns="44798" rIns="89596" bIns="4479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>
                  <a:defRPr/>
                </a:pPr>
                <a:endParaRPr lang="en-US" sz="1763" kern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DC938551-D682-4560-8B90-A814F52600B0}"/>
              </a:ext>
            </a:extLst>
          </p:cNvPr>
          <p:cNvSpPr/>
          <p:nvPr/>
        </p:nvSpPr>
        <p:spPr bwMode="auto">
          <a:xfrm>
            <a:off x="9025758" y="3022707"/>
            <a:ext cx="1893665" cy="1893663"/>
          </a:xfrm>
          <a:prstGeom prst="ellipse">
            <a:avLst/>
          </a:prstGeom>
          <a:solidFill>
            <a:srgbClr val="C5DCED"/>
          </a:solidFill>
          <a:ln w="508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9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BBF045A-97F1-4493-AA7F-34C4E80411CD}"/>
              </a:ext>
            </a:extLst>
          </p:cNvPr>
          <p:cNvSpPr txBox="1"/>
          <p:nvPr/>
        </p:nvSpPr>
        <p:spPr>
          <a:xfrm flipH="1">
            <a:off x="-16417" y="3013610"/>
            <a:ext cx="12433236" cy="8307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89">
              <a:defRPr/>
            </a:pPr>
            <a:r>
              <a:rPr lang="de-AT" sz="5398" spc="-70">
                <a:solidFill>
                  <a:srgbClr val="2E6C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de-AT" sz="5398" spc="-70" err="1">
                <a:solidFill>
                  <a:srgbClr val="2E6C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</a:t>
            </a:r>
            <a:r>
              <a:rPr lang="de-AT" sz="5398" spc="-70">
                <a:solidFill>
                  <a:srgbClr val="2E6C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5398" spc="-70" err="1">
                <a:solidFill>
                  <a:srgbClr val="2E6C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5398" spc="-70">
                <a:solidFill>
                  <a:srgbClr val="2E6C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5398" spc="-70" err="1">
                <a:solidFill>
                  <a:srgbClr val="2E6C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computers</a:t>
            </a:r>
            <a:r>
              <a:rPr lang="de-AT" sz="5398" spc="-70">
                <a:solidFill>
                  <a:srgbClr val="2E6C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IT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BEDC400-51BB-40BE-BDF5-57652D25E4E6}"/>
              </a:ext>
            </a:extLst>
          </p:cNvPr>
          <p:cNvSpPr/>
          <p:nvPr/>
        </p:nvSpPr>
        <p:spPr>
          <a:xfrm>
            <a:off x="12087" y="6385060"/>
            <a:ext cx="2537593" cy="61782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192919" tIns="91416" rIns="0" bIns="0" numCol="1" spcCol="1270" anchor="t" anchorCtr="0">
            <a:noAutofit/>
          </a:bodyPr>
          <a:lstStyle/>
          <a:p>
            <a:pPr defTabSz="9321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447" i="1" ker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1989 SQL Server</a:t>
            </a:r>
            <a:endParaRPr lang="en-US" sz="1632" i="1" kern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4A0F517-6118-4B1A-BFB3-75E4730D6653}"/>
              </a:ext>
            </a:extLst>
          </p:cNvPr>
          <p:cNvSpPr/>
          <p:nvPr/>
        </p:nvSpPr>
        <p:spPr>
          <a:xfrm>
            <a:off x="5129797" y="6385060"/>
            <a:ext cx="2537593" cy="61782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192919" tIns="91416" rIns="0" bIns="0" numCol="1" spcCol="1270" anchor="t" anchorCtr="0">
            <a:noAutofit/>
          </a:bodyPr>
          <a:lstStyle/>
          <a:p>
            <a:pPr defTabSz="9321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447" i="1" ker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2001 SharePoint</a:t>
            </a:r>
            <a:endParaRPr lang="en-US" sz="1632" i="1" kern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8D666A5-5A04-40D8-9A2B-420CADE1295D}"/>
              </a:ext>
            </a:extLst>
          </p:cNvPr>
          <p:cNvSpPr/>
          <p:nvPr/>
        </p:nvSpPr>
        <p:spPr>
          <a:xfrm>
            <a:off x="2591140" y="6397522"/>
            <a:ext cx="2537593" cy="61782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192919" tIns="91416" rIns="0" bIns="0" numCol="1" spcCol="1270" anchor="t" anchorCtr="0">
            <a:noAutofit/>
          </a:bodyPr>
          <a:lstStyle/>
          <a:p>
            <a:pPr defTabSz="9321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447" i="1" ker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1993 Exchange</a:t>
            </a:r>
            <a:endParaRPr lang="en-US" sz="1632" i="1" kern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9C23E4-6C85-4B9A-BAB7-5DA0363192DB}"/>
              </a:ext>
            </a:extLst>
          </p:cNvPr>
          <p:cNvSpPr/>
          <p:nvPr/>
        </p:nvSpPr>
        <p:spPr>
          <a:xfrm>
            <a:off x="7667392" y="6397522"/>
            <a:ext cx="2537593" cy="61782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192919" tIns="91416" rIns="0" bIns="0" numCol="1" spcCol="1270" anchor="t" anchorCtr="0">
            <a:noAutofit/>
          </a:bodyPr>
          <a:lstStyle/>
          <a:p>
            <a:pPr defTabSz="9321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447" i="1" ker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2010 Azure</a:t>
            </a:r>
            <a:endParaRPr lang="en-US" sz="1632" i="1" kern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29393-772B-4793-BC27-CD2D92C7F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3769" y="3186841"/>
            <a:ext cx="1537642" cy="15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8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86086E-6 3.40445E-6 L -0.04314 0.00045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" y="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1" grpId="0"/>
      <p:bldP spid="8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3F80-1C17-4E43-867E-DBE5E601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Conversational AI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B09C-4408-48C4-8E5D-65DFBFAC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>
                <a:solidFill>
                  <a:srgbClr val="275F89"/>
                </a:solidFill>
              </a:rPr>
              <a:t>Conversational AI is a subfield of artificial intelligence focused on producing natural and seamless conversations between humans and computers</a:t>
            </a:r>
            <a:br>
              <a:rPr lang="en-US"/>
            </a:br>
            <a:endParaRPr lang="en-US"/>
          </a:p>
          <a:p>
            <a:r>
              <a:rPr lang="en-US"/>
              <a:t>A new user interface paradigm </a:t>
            </a:r>
          </a:p>
          <a:p>
            <a:r>
              <a:rPr lang="en-US"/>
              <a:t>Exposes software services through</a:t>
            </a:r>
            <a:br>
              <a:rPr lang="en-US"/>
            </a:br>
            <a:r>
              <a:rPr lang="en-US"/>
              <a:t>conversational interface</a:t>
            </a:r>
          </a:p>
          <a:p>
            <a:r>
              <a:rPr lang="en-US"/>
              <a:t>In apps, browser and on IoT devices</a:t>
            </a:r>
          </a:p>
          <a:p>
            <a:r>
              <a:rPr lang="en-US"/>
              <a:t>Pro-active capabilities</a:t>
            </a:r>
            <a:br>
              <a:rPr lang="en-US"/>
            </a:br>
            <a:r>
              <a:rPr lang="en-US"/>
              <a:t>(Virtual Assistant etc.)</a:t>
            </a:r>
          </a:p>
          <a:p>
            <a:r>
              <a:rPr lang="en-US"/>
              <a:t>Bots</a:t>
            </a:r>
          </a:p>
          <a:p>
            <a:endParaRPr lang="en-AT"/>
          </a:p>
        </p:txBody>
      </p:sp>
      <p:sp>
        <p:nvSpPr>
          <p:cNvPr id="6" name="speech_5" title="Icon of two overlapping chat bubbles">
            <a:extLst>
              <a:ext uri="{FF2B5EF4-FFF2-40B4-BE49-F238E27FC236}">
                <a16:creationId xmlns:a16="http://schemas.microsoft.com/office/drawing/2014/main" id="{638B4237-88F3-44E4-B9EC-318FD32145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69835" y="2857440"/>
            <a:ext cx="1299564" cy="1016119"/>
          </a:xfrm>
          <a:custGeom>
            <a:avLst/>
            <a:gdLst>
              <a:gd name="T0" fmla="*/ 167 w 243"/>
              <a:gd name="T1" fmla="*/ 56 h 190"/>
              <a:gd name="T2" fmla="*/ 167 w 243"/>
              <a:gd name="T3" fmla="*/ 114 h 190"/>
              <a:gd name="T4" fmla="*/ 60 w 243"/>
              <a:gd name="T5" fmla="*/ 114 h 190"/>
              <a:gd name="T6" fmla="*/ 21 w 243"/>
              <a:gd name="T7" fmla="*/ 155 h 190"/>
              <a:gd name="T8" fmla="*/ 21 w 243"/>
              <a:gd name="T9" fmla="*/ 114 h 190"/>
              <a:gd name="T10" fmla="*/ 0 w 243"/>
              <a:gd name="T11" fmla="*/ 114 h 190"/>
              <a:gd name="T12" fmla="*/ 0 w 243"/>
              <a:gd name="T13" fmla="*/ 0 h 190"/>
              <a:gd name="T14" fmla="*/ 167 w 243"/>
              <a:gd name="T15" fmla="*/ 0 h 190"/>
              <a:gd name="T16" fmla="*/ 167 w 243"/>
              <a:gd name="T17" fmla="*/ 56 h 190"/>
              <a:gd name="T18" fmla="*/ 77 w 243"/>
              <a:gd name="T19" fmla="*/ 114 h 190"/>
              <a:gd name="T20" fmla="*/ 77 w 243"/>
              <a:gd name="T21" fmla="*/ 150 h 190"/>
              <a:gd name="T22" fmla="*/ 183 w 243"/>
              <a:gd name="T23" fmla="*/ 150 h 190"/>
              <a:gd name="T24" fmla="*/ 222 w 243"/>
              <a:gd name="T25" fmla="*/ 190 h 190"/>
              <a:gd name="T26" fmla="*/ 222 w 243"/>
              <a:gd name="T27" fmla="*/ 150 h 190"/>
              <a:gd name="T28" fmla="*/ 243 w 243"/>
              <a:gd name="T29" fmla="*/ 150 h 190"/>
              <a:gd name="T30" fmla="*/ 243 w 243"/>
              <a:gd name="T31" fmla="*/ 36 h 190"/>
              <a:gd name="T32" fmla="*/ 167 w 243"/>
              <a:gd name="T33" fmla="*/ 3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3" h="190">
                <a:moveTo>
                  <a:pt x="167" y="56"/>
                </a:moveTo>
                <a:lnTo>
                  <a:pt x="167" y="114"/>
                </a:lnTo>
                <a:lnTo>
                  <a:pt x="60" y="114"/>
                </a:lnTo>
                <a:lnTo>
                  <a:pt x="21" y="155"/>
                </a:lnTo>
                <a:lnTo>
                  <a:pt x="21" y="114"/>
                </a:lnTo>
                <a:lnTo>
                  <a:pt x="0" y="114"/>
                </a:lnTo>
                <a:lnTo>
                  <a:pt x="0" y="0"/>
                </a:lnTo>
                <a:lnTo>
                  <a:pt x="167" y="0"/>
                </a:lnTo>
                <a:lnTo>
                  <a:pt x="167" y="56"/>
                </a:lnTo>
                <a:moveTo>
                  <a:pt x="77" y="114"/>
                </a:moveTo>
                <a:lnTo>
                  <a:pt x="77" y="150"/>
                </a:lnTo>
                <a:lnTo>
                  <a:pt x="183" y="150"/>
                </a:lnTo>
                <a:lnTo>
                  <a:pt x="222" y="190"/>
                </a:lnTo>
                <a:lnTo>
                  <a:pt x="222" y="150"/>
                </a:lnTo>
                <a:lnTo>
                  <a:pt x="243" y="150"/>
                </a:lnTo>
                <a:lnTo>
                  <a:pt x="243" y="36"/>
                </a:lnTo>
                <a:lnTo>
                  <a:pt x="167" y="36"/>
                </a:lnTo>
              </a:path>
            </a:pathLst>
          </a:custGeom>
          <a:noFill/>
          <a:ln w="38100" cap="sq">
            <a:solidFill>
              <a:srgbClr val="C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rPr>
              <a:t>……</a:t>
            </a:r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98D6F-DDCB-445E-9E6A-68F8CFAB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66" y="3236366"/>
            <a:ext cx="1728244" cy="2353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8D8BF-9CBC-4E7D-B35A-CDDE5CB8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643" y="2956560"/>
            <a:ext cx="2019970" cy="33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6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EF56-0143-4878-96F9-46E26AE4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Bots 101</a:t>
            </a:r>
            <a:endParaRPr lang="en-AT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15285E-8690-4DEB-928A-A52041E8E8C7}"/>
              </a:ext>
            </a:extLst>
          </p:cNvPr>
          <p:cNvSpPr txBox="1">
            <a:spLocks/>
          </p:cNvSpPr>
          <p:nvPr/>
        </p:nvSpPr>
        <p:spPr>
          <a:xfrm>
            <a:off x="837981" y="1368962"/>
            <a:ext cx="10512862" cy="4350205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749">
              <a:buNone/>
              <a:defRPr/>
            </a:pPr>
            <a:r>
              <a:rPr lang="en-US" sz="3999" spc="-7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</a:rPr>
              <a:t>“a </a:t>
            </a:r>
            <a:r>
              <a:rPr lang="en-US" sz="3999" b="1" spc="-7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</a:rPr>
              <a:t>computer program </a:t>
            </a:r>
            <a:r>
              <a:rPr lang="en-US" sz="3999" spc="-7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</a:rPr>
              <a:t>designed to have a </a:t>
            </a:r>
            <a:r>
              <a:rPr lang="en-US" sz="3999" b="1" spc="-7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</a:rPr>
              <a:t>conversation</a:t>
            </a:r>
            <a:r>
              <a:rPr lang="en-US" sz="3999" spc="-7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</a:rPr>
              <a:t> with a </a:t>
            </a:r>
            <a:r>
              <a:rPr lang="en-US" sz="3999" b="1" spc="-7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</a:rPr>
              <a:t>human being</a:t>
            </a:r>
            <a:r>
              <a:rPr lang="en-US" sz="3999" spc="-7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</a:rPr>
              <a:t>, especially over the </a:t>
            </a:r>
            <a:r>
              <a:rPr lang="en-US" sz="3999" b="1" spc="-7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</a:rPr>
              <a:t>internet</a:t>
            </a:r>
            <a:r>
              <a:rPr lang="en-US" sz="3999" spc="-7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</a:rPr>
              <a:t>” *</a:t>
            </a:r>
          </a:p>
          <a:p>
            <a:pPr marL="254786" indent="-254786" defTabSz="685749">
              <a:defRPr/>
            </a:pPr>
            <a:endParaRPr lang="de-AT" sz="270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72133F-25FD-4F9B-9023-921378BE8702}"/>
              </a:ext>
            </a:extLst>
          </p:cNvPr>
          <p:cNvGrpSpPr/>
          <p:nvPr/>
        </p:nvGrpSpPr>
        <p:grpSpPr>
          <a:xfrm>
            <a:off x="986097" y="3121378"/>
            <a:ext cx="10213454" cy="2059766"/>
            <a:chOff x="681716" y="3578497"/>
            <a:chExt cx="10216114" cy="2060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E035CF-19F2-45D4-9582-E30F5F4F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4797" y="3766597"/>
              <a:ext cx="2528120" cy="1779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7E011E-C311-4C19-80E5-ECB765CC7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7639" y="3578497"/>
              <a:ext cx="2410191" cy="2060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D2A146-BE32-4E2E-A3D2-EE9587DD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716" y="3845797"/>
              <a:ext cx="2513380" cy="166153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10B7F8F-3C26-4344-8499-B6592E8D1FF9}"/>
              </a:ext>
            </a:extLst>
          </p:cNvPr>
          <p:cNvSpPr/>
          <p:nvPr/>
        </p:nvSpPr>
        <p:spPr>
          <a:xfrm>
            <a:off x="5583432" y="5850378"/>
            <a:ext cx="6413111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89">
              <a:defRPr/>
            </a:pPr>
            <a:r>
              <a:rPr lang="de-AT" sz="1799">
                <a:solidFill>
                  <a:prstClr val="black"/>
                </a:solidFill>
              </a:rPr>
              <a:t>* </a:t>
            </a:r>
            <a:r>
              <a:rPr lang="de-AT" sz="1799">
                <a:solidFill>
                  <a:prstClr val="black"/>
                </a:solidFill>
                <a:hlinkClick r:id="rId5"/>
              </a:rPr>
              <a:t>https://dictionary.cambridge.org/dictionary/english/chatbot</a:t>
            </a:r>
            <a:r>
              <a:rPr lang="de-AT" sz="1799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865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8F70-EE03-4FDD-83A2-21BA0418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Bots 101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111AF-AFC9-4B58-9583-D5F265746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263"/>
              </a:spcBef>
            </a:pPr>
            <a:r>
              <a:rPr lang="en-US"/>
              <a:t>It’s one thing: it’s an app that performs an automated task</a:t>
            </a:r>
          </a:p>
          <a:p>
            <a:pPr>
              <a:spcBef>
                <a:spcPts val="2663"/>
              </a:spcBef>
            </a:pPr>
            <a:r>
              <a:rPr lang="en-US"/>
              <a:t>It solves the user’s needs in the </a:t>
            </a:r>
            <a:r>
              <a:rPr lang="en-US" u="sng">
                <a:solidFill>
                  <a:srgbClr val="C00000"/>
                </a:solidFill>
              </a:rPr>
              <a:t>quickest/easiest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way compared to any other option... like an app, or a website</a:t>
            </a:r>
          </a:p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7076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ABCDE6FB-4A52-4F82-BE85-B413E73F09F4}"/>
              </a:ext>
            </a:extLst>
          </p:cNvPr>
          <p:cNvSpPr txBox="1">
            <a:spLocks/>
          </p:cNvSpPr>
          <p:nvPr/>
        </p:nvSpPr>
        <p:spPr>
          <a:xfrm>
            <a:off x="6509061" y="4090070"/>
            <a:ext cx="5173492" cy="1719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99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A98BFB-0320-470D-8221-A74AED62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02" y="5664841"/>
            <a:ext cx="1781238" cy="12617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F7269F-1C60-4C09-B90D-CE302828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02" y="5664841"/>
            <a:ext cx="1781238" cy="1261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EBAF43-1AF6-4C33-BFE8-1DAA2468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90" y="5657624"/>
            <a:ext cx="3007313" cy="1213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3580A6-6B38-431B-B699-2883525EE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220" y="5659204"/>
            <a:ext cx="1179070" cy="1213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2AFF05-B77E-41BC-BFD9-426B0D5FE4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15"/>
          <a:stretch/>
        </p:blipFill>
        <p:spPr>
          <a:xfrm>
            <a:off x="2581124" y="5661086"/>
            <a:ext cx="1228887" cy="11994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0ED246-BF39-4CE1-B874-862AF680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02" y="5651156"/>
            <a:ext cx="1781238" cy="1261709"/>
          </a:xfrm>
          <a:prstGeom prst="rect">
            <a:avLst/>
          </a:prstGeom>
        </p:spPr>
      </p:pic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8F14F17-9B85-42C0-9C4F-0C49EC8D4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66" y="5664841"/>
            <a:ext cx="1193159" cy="1193159"/>
          </a:xfrm>
          <a:prstGeom prst="rect">
            <a:avLst/>
          </a:prstGeom>
        </p:spPr>
      </p:pic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A308935F-012C-4201-8C32-038F7E07F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04" y="3740417"/>
            <a:ext cx="3345592" cy="61443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D7242E-33E2-4F1B-8A79-E004D8D292FE}"/>
              </a:ext>
            </a:extLst>
          </p:cNvPr>
          <p:cNvGrpSpPr/>
          <p:nvPr/>
        </p:nvGrpSpPr>
        <p:grpSpPr>
          <a:xfrm>
            <a:off x="638511" y="1132857"/>
            <a:ext cx="5775015" cy="3377980"/>
            <a:chOff x="734046" y="2032919"/>
            <a:chExt cx="5775015" cy="3377980"/>
          </a:xfrm>
        </p:grpSpPr>
        <p:sp>
          <p:nvSpPr>
            <p:cNvPr id="4" name="Marcador de texto 1">
              <a:extLst>
                <a:ext uri="{FF2B5EF4-FFF2-40B4-BE49-F238E27FC236}">
                  <a16:creationId xmlns:a16="http://schemas.microsoft.com/office/drawing/2014/main" id="{F34097DF-BC23-4A95-A18F-951ED37A9647}"/>
                </a:ext>
              </a:extLst>
            </p:cNvPr>
            <p:cNvSpPr txBox="1">
              <a:spLocks/>
            </p:cNvSpPr>
            <p:nvPr/>
          </p:nvSpPr>
          <p:spPr>
            <a:xfrm>
              <a:off x="2408633" y="2032919"/>
              <a:ext cx="4100428" cy="3377980"/>
            </a:xfrm>
            <a:prstGeom prst="rect">
              <a:avLst/>
            </a:prstGeom>
            <a:no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399" b="1" u="sng">
                  <a:solidFill>
                    <a:srgbClr val="275F8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Thomas Gölles</a:t>
              </a:r>
            </a:p>
            <a:p>
              <a:pPr marL="0" indent="0">
                <a:buNone/>
              </a:pPr>
              <a:r>
                <a:rPr lang="en-US" sz="2399">
                  <a:solidFill>
                    <a:srgbClr val="275F8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Microsoft MVP (O365)</a:t>
              </a:r>
            </a:p>
            <a:p>
              <a:pPr marL="0" indent="0">
                <a:buNone/>
              </a:pPr>
              <a:r>
                <a:rPr lang="en-US" sz="2000">
                  <a:latin typeface="Calibri" panose="020F0502020204030204" pitchFamily="34" charset="0"/>
                  <a:cs typeface="Calibri" panose="020F0502020204030204" pitchFamily="34" charset="0"/>
                  <a:hlinkClick r:id="rId8"/>
                </a:rPr>
                <a:t>https://thomy.tech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indent="0">
                <a:buNone/>
              </a:pPr>
              <a:r>
                <a:rPr lang="en-US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@</a:t>
              </a:r>
              <a:r>
                <a:rPr lang="en-US" sz="200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thomyg</a:t>
              </a:r>
              <a:endPara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indent="0">
                <a:buNone/>
              </a:pPr>
              <a:r>
                <a:rPr lang="de-DE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Head </a:t>
              </a:r>
              <a:r>
                <a:rPr lang="de-DE" sz="200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Modern </a:t>
              </a:r>
              <a:r>
                <a:rPr lang="de-DE" sz="200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Workplace</a:t>
              </a:r>
              <a:r>
                <a:rPr lang="de-DE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Solutions</a:t>
              </a:r>
            </a:p>
            <a:p>
              <a:pPr marL="0" indent="0">
                <a:buNone/>
              </a:pPr>
              <a:r>
                <a:rPr lang="de-DE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Graz, Austria</a:t>
              </a:r>
              <a:endPara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Placeholder 11">
              <a:extLst>
                <a:ext uri="{FF2B5EF4-FFF2-40B4-BE49-F238E27FC236}">
                  <a16:creationId xmlns:a16="http://schemas.microsoft.com/office/drawing/2014/main" id="{5E0C5EAA-EED1-4101-B947-27DBF56A6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5712" b="25712"/>
            <a:stretch/>
          </p:blipFill>
          <p:spPr>
            <a:xfrm>
              <a:off x="734046" y="2032920"/>
              <a:ext cx="1412501" cy="1500557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714BF7E-729C-4C45-9CF2-DC15D4BFB30F}"/>
                </a:ext>
              </a:extLst>
            </p:cNvPr>
            <p:cNvGrpSpPr/>
            <p:nvPr/>
          </p:nvGrpSpPr>
          <p:grpSpPr>
            <a:xfrm>
              <a:off x="2105002" y="2969106"/>
              <a:ext cx="314603" cy="1503012"/>
              <a:chOff x="2105002" y="2969106"/>
              <a:chExt cx="314603" cy="1503012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3CA73E7E-2D94-48B8-9882-6EFB6D721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105003" y="4157518"/>
                <a:ext cx="314600" cy="314600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5408FE1-3C33-4B57-B6F4-1300C3770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05004" y="2969106"/>
                <a:ext cx="314601" cy="314601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CDE0046F-5BD4-45CE-80AA-AB6B15488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105003" y="3370926"/>
                <a:ext cx="314601" cy="314601"/>
              </a:xfrm>
              <a:prstGeom prst="rect">
                <a:avLst/>
              </a:prstGeom>
            </p:spPr>
          </p:pic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2CDC4D4F-8DDF-4DD1-854D-721E8ED41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05002" y="3766557"/>
                <a:ext cx="314601" cy="314601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41AD78-EF1B-4E12-93E4-958F01C18FBC}"/>
              </a:ext>
            </a:extLst>
          </p:cNvPr>
          <p:cNvGrpSpPr/>
          <p:nvPr/>
        </p:nvGrpSpPr>
        <p:grpSpPr>
          <a:xfrm>
            <a:off x="6420956" y="1132857"/>
            <a:ext cx="5643351" cy="3424120"/>
            <a:chOff x="6516491" y="2032919"/>
            <a:chExt cx="5643351" cy="3424120"/>
          </a:xfrm>
        </p:grpSpPr>
        <p:sp>
          <p:nvSpPr>
            <p:cNvPr id="10" name="Marcador de texto 8">
              <a:extLst>
                <a:ext uri="{FF2B5EF4-FFF2-40B4-BE49-F238E27FC236}">
                  <a16:creationId xmlns:a16="http://schemas.microsoft.com/office/drawing/2014/main" id="{04E076F4-5797-4BFA-828D-019356AF44E7}"/>
                </a:ext>
              </a:extLst>
            </p:cNvPr>
            <p:cNvSpPr txBox="1">
              <a:spLocks/>
            </p:cNvSpPr>
            <p:nvPr/>
          </p:nvSpPr>
          <p:spPr>
            <a:xfrm>
              <a:off x="8475108" y="2032919"/>
              <a:ext cx="3684734" cy="3424120"/>
            </a:xfrm>
            <a:prstGeom prst="rect">
              <a:avLst/>
            </a:prstGeom>
            <a:no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5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399" b="1" u="sng" dirty="0">
                  <a:solidFill>
                    <a:srgbClr val="275F89"/>
                  </a:solidFill>
                  <a:latin typeface="+mn-lt"/>
                </a:rPr>
                <a:t>Stephan Bisser</a:t>
              </a:r>
            </a:p>
            <a:p>
              <a:pPr marL="0" indent="0">
                <a:buNone/>
              </a:pPr>
              <a:r>
                <a:rPr lang="en-US" sz="2399" dirty="0">
                  <a:solidFill>
                    <a:srgbClr val="275F89"/>
                  </a:solidFill>
                  <a:latin typeface="+mn-lt"/>
                </a:rPr>
                <a:t>Microsoft MVP (AI)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275F89"/>
                  </a:solidFill>
                  <a:latin typeface="+mn-lt"/>
                  <a:hlinkClick r:id="rId18"/>
                </a:rPr>
                <a:t>https://www.cloudguy.pro</a:t>
              </a:r>
              <a:r>
                <a:rPr lang="en-US" sz="2000" dirty="0">
                  <a:solidFill>
                    <a:srgbClr val="275F89"/>
                  </a:solidFill>
                  <a:latin typeface="+mn-lt"/>
                </a:rPr>
                <a:t>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@</a:t>
              </a:r>
              <a:r>
                <a:rPr lang="en-US" sz="2000" dirty="0" err="1">
                  <a:solidFill>
                    <a:schemeClr val="tx1"/>
                  </a:solidFill>
                  <a:latin typeface="+mn-lt"/>
                </a:rPr>
                <a:t>cloudguy_pro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#</a:t>
              </a:r>
              <a:r>
                <a:rPr lang="en-US" sz="2000" dirty="0" err="1">
                  <a:solidFill>
                    <a:schemeClr val="tx1"/>
                  </a:solidFill>
                  <a:latin typeface="+mn-lt"/>
                </a:rPr>
                <a:t>AskCloudguy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Graz, Austria</a:t>
              </a:r>
            </a:p>
            <a:p>
              <a:endParaRPr lang="en-US" sz="2399" dirty="0">
                <a:solidFill>
                  <a:srgbClr val="275F89"/>
                </a:solidFill>
                <a:latin typeface="+mn-lt"/>
              </a:endParaRPr>
            </a:p>
          </p:txBody>
        </p:sp>
        <p:pic>
          <p:nvPicPr>
            <p:cNvPr id="22" name="Picture Placeholder 16" descr="Two people sitting on a bench posing for the camera&#10;&#10;Description generated with high confidence">
              <a:extLst>
                <a:ext uri="{FF2B5EF4-FFF2-40B4-BE49-F238E27FC236}">
                  <a16:creationId xmlns:a16="http://schemas.microsoft.com/office/drawing/2014/main" id="{0B6A273E-2631-4702-AFC4-8E950E07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t="14607" b="14607"/>
            <a:stretch>
              <a:fillRect/>
            </a:stretch>
          </p:blipFill>
          <p:spPr>
            <a:xfrm>
              <a:off x="6516491" y="2038264"/>
              <a:ext cx="1412501" cy="1500557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98AA10F-216A-466C-89E0-6AF8906EB0F1}"/>
                </a:ext>
              </a:extLst>
            </p:cNvPr>
            <p:cNvGrpSpPr/>
            <p:nvPr/>
          </p:nvGrpSpPr>
          <p:grpSpPr>
            <a:xfrm>
              <a:off x="8189281" y="2969106"/>
              <a:ext cx="314603" cy="1503012"/>
              <a:chOff x="2105002" y="2969106"/>
              <a:chExt cx="314603" cy="1503012"/>
            </a:xfrm>
          </p:grpSpPr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4AB013-628F-44F4-A51A-C91CB2046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105003" y="4157518"/>
                <a:ext cx="314600" cy="314600"/>
              </a:xfrm>
              <a:prstGeom prst="rect">
                <a:avLst/>
              </a:prstGeom>
            </p:spPr>
          </p:pic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AAD67C66-BE09-4361-BE7F-B12246037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05004" y="2969106"/>
                <a:ext cx="314601" cy="314601"/>
              </a:xfrm>
              <a:prstGeom prst="rect">
                <a:avLst/>
              </a:prstGeom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5201321E-B96D-4677-BBEE-35872C333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105003" y="3370926"/>
                <a:ext cx="314601" cy="314601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E9D2879D-48BB-4AEA-A629-499685703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05002" y="3766557"/>
                <a:ext cx="314601" cy="3146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445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1D78-7FE5-4BC7-9733-59DC73D5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Bots 101</a:t>
            </a:r>
            <a:endParaRPr lang="en-A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C5FFED-1EED-4C1B-8D50-7D07F2DE80A7}"/>
              </a:ext>
            </a:extLst>
          </p:cNvPr>
          <p:cNvGrpSpPr/>
          <p:nvPr/>
        </p:nvGrpSpPr>
        <p:grpSpPr>
          <a:xfrm>
            <a:off x="3711171" y="1654574"/>
            <a:ext cx="3374909" cy="3374909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B8C2F7-8A54-4B76-B116-63FE9FF1E605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6">
                <a:solidFill>
                  <a:srgbClr val="333333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F74ADD34-8039-4614-8A64-A39ED624EF5E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6">
                <a:solidFill>
                  <a:srgbClr val="333333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A6C728F6-C13A-4096-B510-97C6C010C244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6">
                <a:solidFill>
                  <a:srgbClr val="333333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9523BB-7EBD-4D97-9B14-447A3FDEA668}"/>
              </a:ext>
            </a:extLst>
          </p:cNvPr>
          <p:cNvGrpSpPr/>
          <p:nvPr/>
        </p:nvGrpSpPr>
        <p:grpSpPr>
          <a:xfrm>
            <a:off x="4124237" y="2603185"/>
            <a:ext cx="2548780" cy="1477687"/>
            <a:chOff x="5774572" y="2150854"/>
            <a:chExt cx="4837112" cy="28043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4FAA93-2C48-49F3-AE4D-ADBBD3541805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11" name="Freeform 167">
                <a:extLst>
                  <a:ext uri="{FF2B5EF4-FFF2-40B4-BE49-F238E27FC236}">
                    <a16:creationId xmlns:a16="http://schemas.microsoft.com/office/drawing/2014/main" id="{B800694C-3751-4FB5-BA55-204B9AACA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3423" tIns="36712" rIns="73423" bIns="36712" numCol="1" anchor="t" anchorCtr="0" compatLnSpc="1">
                <a:prstTxWarp prst="textNoShape">
                  <a:avLst/>
                </a:prstTxWarp>
              </a:bodyPr>
              <a:lstStyle/>
              <a:p>
                <a:pPr defTabSz="914089">
                  <a:defRPr/>
                </a:pPr>
                <a:endParaRPr lang="en-US" sz="2248">
                  <a:solidFill>
                    <a:srgbClr val="333333"/>
                  </a:solidFill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1858524-8464-4C62-B350-AF747B7539D7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3" name="Rectangle 164">
                  <a:extLst>
                    <a:ext uri="{FF2B5EF4-FFF2-40B4-BE49-F238E27FC236}">
                      <a16:creationId xmlns:a16="http://schemas.microsoft.com/office/drawing/2014/main" id="{D12754E8-A8D7-4939-9C6D-5D2A0AA3B1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73423" tIns="36712" rIns="73423" bIns="3671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89">
                    <a:defRPr/>
                  </a:pPr>
                  <a:endParaRPr lang="en-US" sz="2248">
                    <a:solidFill>
                      <a:srgbClr val="333333"/>
                    </a:solidFill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DA52655E-76C7-4EF9-B1BF-49EB6AAF7892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6"/>
                  <a:chOff x="6448489" y="2208004"/>
                  <a:chExt cx="3494088" cy="2378076"/>
                </a:xfrm>
              </p:grpSpPr>
              <p:sp>
                <p:nvSpPr>
                  <p:cNvPr id="15" name="Rectangle 166">
                    <a:extLst>
                      <a:ext uri="{FF2B5EF4-FFF2-40B4-BE49-F238E27FC236}">
                        <a16:creationId xmlns:a16="http://schemas.microsoft.com/office/drawing/2014/main" id="{0044D417-3AF2-47DF-B06C-747DED18D9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89" y="2350880"/>
                    <a:ext cx="3494086" cy="2235200"/>
                  </a:xfrm>
                  <a:prstGeom prst="rect">
                    <a:avLst/>
                  </a:prstGeom>
                  <a:solidFill>
                    <a:srgbClr val="2B65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3423" tIns="36712" rIns="73423" bIns="3671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089">
                      <a:defRPr/>
                    </a:pPr>
                    <a:endParaRPr lang="en-US" sz="2248">
                      <a:solidFill>
                        <a:srgbClr val="333333"/>
                      </a:solidFill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87CED36D-3F25-4071-A4A2-C06CAE209C4D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7" name="Oval 165">
                      <a:extLst>
                        <a:ext uri="{FF2B5EF4-FFF2-40B4-BE49-F238E27FC236}">
                          <a16:creationId xmlns:a16="http://schemas.microsoft.com/office/drawing/2014/main" id="{97B3E06E-74CA-42A3-87EF-FA73D83E971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3423" tIns="36712" rIns="73423" bIns="36712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89">
                        <a:defRPr/>
                      </a:pPr>
                      <a:endParaRPr lang="en-US" sz="2248">
                        <a:solidFill>
                          <a:srgbClr val="333333"/>
                        </a:solidFill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DB1053D-C27E-478D-B239-B8346B78E8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37" name="Freeform 87">
                        <a:extLst>
                          <a:ext uri="{FF2B5EF4-FFF2-40B4-BE49-F238E27FC236}">
                            <a16:creationId xmlns:a16="http://schemas.microsoft.com/office/drawing/2014/main" id="{89E4BFE7-208D-4BB6-AFEF-4DDD35C61DAF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38" name="Freeform 87">
                        <a:extLst>
                          <a:ext uri="{FF2B5EF4-FFF2-40B4-BE49-F238E27FC236}">
                            <a16:creationId xmlns:a16="http://schemas.microsoft.com/office/drawing/2014/main" id="{1F5AD5AD-26BB-4097-BCDB-D20ACF701ED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DB7A1025-B379-46A4-93B8-56D1AC025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35" name="Freeform 88">
                        <a:extLst>
                          <a:ext uri="{FF2B5EF4-FFF2-40B4-BE49-F238E27FC236}">
                            <a16:creationId xmlns:a16="http://schemas.microsoft.com/office/drawing/2014/main" id="{A187639E-1BB8-49F4-9A90-6E6F274E9E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36" name="Freeform 88">
                        <a:extLst>
                          <a:ext uri="{FF2B5EF4-FFF2-40B4-BE49-F238E27FC236}">
                            <a16:creationId xmlns:a16="http://schemas.microsoft.com/office/drawing/2014/main" id="{424D2331-F16A-4B21-B3D7-245F684DC655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BE097A78-23D7-4F8B-B133-24ABCFD579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33" name="Freeform 89">
                        <a:extLst>
                          <a:ext uri="{FF2B5EF4-FFF2-40B4-BE49-F238E27FC236}">
                            <a16:creationId xmlns:a16="http://schemas.microsoft.com/office/drawing/2014/main" id="{16048317-1BB0-4AB0-8FB8-4F3F43B6639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34" name="Freeform 89">
                        <a:extLst>
                          <a:ext uri="{FF2B5EF4-FFF2-40B4-BE49-F238E27FC236}">
                            <a16:creationId xmlns:a16="http://schemas.microsoft.com/office/drawing/2014/main" id="{1446B8DA-BB91-44D0-8468-16F4A2D3D4B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B1B0F2DF-6401-4A9E-80C5-02377D2E63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31" name="Freeform 87">
                        <a:extLst>
                          <a:ext uri="{FF2B5EF4-FFF2-40B4-BE49-F238E27FC236}">
                            <a16:creationId xmlns:a16="http://schemas.microsoft.com/office/drawing/2014/main" id="{2F6E74C9-9E44-4F55-8CB2-3FA8EBD20FD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32" name="Freeform 87">
                        <a:extLst>
                          <a:ext uri="{FF2B5EF4-FFF2-40B4-BE49-F238E27FC236}">
                            <a16:creationId xmlns:a16="http://schemas.microsoft.com/office/drawing/2014/main" id="{89098B21-68ED-42EF-9011-7080DD169ADD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425B53BB-61FD-4AF0-AF16-994AC1992C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9" name="Freeform 88">
                        <a:extLst>
                          <a:ext uri="{FF2B5EF4-FFF2-40B4-BE49-F238E27FC236}">
                            <a16:creationId xmlns:a16="http://schemas.microsoft.com/office/drawing/2014/main" id="{4CCEB418-7249-4C2F-A77C-36E7452AB7C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30" name="Freeform 88">
                        <a:extLst>
                          <a:ext uri="{FF2B5EF4-FFF2-40B4-BE49-F238E27FC236}">
                            <a16:creationId xmlns:a16="http://schemas.microsoft.com/office/drawing/2014/main" id="{1922FE92-FA8A-4738-BD15-F96C822D89D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2AB7D29E-4DA4-4C2A-866E-0B1726FEFA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" name="Freeform 89">
                        <a:extLst>
                          <a:ext uri="{FF2B5EF4-FFF2-40B4-BE49-F238E27FC236}">
                            <a16:creationId xmlns:a16="http://schemas.microsoft.com/office/drawing/2014/main" id="{F412B666-9C51-47DC-8668-3EC6814805BD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" name="Freeform 89">
                        <a:extLst>
                          <a:ext uri="{FF2B5EF4-FFF2-40B4-BE49-F238E27FC236}">
                            <a16:creationId xmlns:a16="http://schemas.microsoft.com/office/drawing/2014/main" id="{DADCFFD4-848F-4AED-8398-42F8E234388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77BFD60-1093-429B-A1EC-29390CE6FC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5" name="Freeform 87">
                        <a:extLst>
                          <a:ext uri="{FF2B5EF4-FFF2-40B4-BE49-F238E27FC236}">
                            <a16:creationId xmlns:a16="http://schemas.microsoft.com/office/drawing/2014/main" id="{95068C71-A4A1-4792-996C-8654C606C29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6" name="Freeform 87">
                        <a:extLst>
                          <a:ext uri="{FF2B5EF4-FFF2-40B4-BE49-F238E27FC236}">
                            <a16:creationId xmlns:a16="http://schemas.microsoft.com/office/drawing/2014/main" id="{299591CB-FC3C-466B-A878-409F0679868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3423" tIns="36712" rIns="73423" bIns="36712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48916">
                          <a:defRPr/>
                        </a:pPr>
                        <a:endParaRPr lang="en-US" sz="2248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7B02C-6A8B-4DB2-92A6-4DEB17E85A91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 defTabSz="914089">
                <a:defRPr/>
              </a:pPr>
              <a:r>
                <a:rPr lang="en-US" sz="2248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A254115-5C15-4AA8-AA3F-0A011CB3EB2A}"/>
              </a:ext>
            </a:extLst>
          </p:cNvPr>
          <p:cNvSpPr/>
          <p:nvPr/>
        </p:nvSpPr>
        <p:spPr bwMode="auto">
          <a:xfrm>
            <a:off x="6756318" y="2922742"/>
            <a:ext cx="1665429" cy="23193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9">
              <a:defRPr/>
            </a:pPr>
            <a:endParaRPr lang="en-US" sz="168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1F174B6-FCEA-488A-B806-0C7592D2C0C6}"/>
              </a:ext>
            </a:extLst>
          </p:cNvPr>
          <p:cNvSpPr/>
          <p:nvPr/>
        </p:nvSpPr>
        <p:spPr bwMode="auto">
          <a:xfrm>
            <a:off x="6563098" y="1848439"/>
            <a:ext cx="1097489" cy="602846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9">
              <a:defRPr/>
            </a:pPr>
            <a:endParaRPr lang="en-US" sz="168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2D1130-F353-4430-BD56-6415FD4C9C2F}"/>
              </a:ext>
            </a:extLst>
          </p:cNvPr>
          <p:cNvSpPr/>
          <p:nvPr/>
        </p:nvSpPr>
        <p:spPr>
          <a:xfrm>
            <a:off x="1165361" y="5552625"/>
            <a:ext cx="2260673" cy="69018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48699" fontAlgn="base">
              <a:spcBef>
                <a:spcPts val="1446"/>
              </a:spcBef>
              <a:spcAft>
                <a:spcPct val="0"/>
              </a:spcAft>
              <a:defRPr/>
            </a:pPr>
            <a:r>
              <a:rPr lang="en-US" sz="1764">
                <a:gradFill>
                  <a:gsLst>
                    <a:gs pos="125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REST endpoint</a:t>
            </a:r>
          </a:p>
          <a:p>
            <a:pPr algn="ctr" defTabSz="748699" fontAlgn="base">
              <a:spcBef>
                <a:spcPts val="241"/>
              </a:spcBef>
              <a:spcAft>
                <a:spcPct val="0"/>
              </a:spcAft>
              <a:defRPr/>
            </a:pPr>
            <a:r>
              <a:rPr lang="en-US" sz="1764">
                <a:gradFill>
                  <a:gsLst>
                    <a:gs pos="125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Direct Line Protocol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9E4C6AD-0C06-4E65-8ADC-2FEC3EC56493}"/>
              </a:ext>
            </a:extLst>
          </p:cNvPr>
          <p:cNvSpPr/>
          <p:nvPr/>
        </p:nvSpPr>
        <p:spPr>
          <a:xfrm>
            <a:off x="4292398" y="5552625"/>
            <a:ext cx="2082656" cy="69018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48699" fontAlgn="base">
              <a:spcBef>
                <a:spcPts val="1446"/>
              </a:spcBef>
              <a:spcAft>
                <a:spcPct val="0"/>
              </a:spcAft>
              <a:defRPr/>
            </a:pPr>
            <a:r>
              <a:rPr lang="en-US" sz="1764">
                <a:gradFill>
                  <a:gsLst>
                    <a:gs pos="125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8F03FB-8476-401E-A527-5A78ED5DBA68}"/>
              </a:ext>
            </a:extLst>
          </p:cNvPr>
          <p:cNvSpPr/>
          <p:nvPr/>
        </p:nvSpPr>
        <p:spPr>
          <a:xfrm>
            <a:off x="6840155" y="5552626"/>
            <a:ext cx="1607589" cy="690182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748699" fontAlgn="base">
              <a:spcBef>
                <a:spcPts val="1446"/>
              </a:spcBef>
              <a:spcAft>
                <a:spcPct val="0"/>
              </a:spcAft>
              <a:defRPr/>
            </a:pPr>
            <a:r>
              <a:rPr lang="en-US" sz="1764">
                <a:gradFill>
                  <a:gsLst>
                    <a:gs pos="125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E028C2-EF61-428D-A071-4EF996953B8A}"/>
              </a:ext>
            </a:extLst>
          </p:cNvPr>
          <p:cNvSpPr/>
          <p:nvPr/>
        </p:nvSpPr>
        <p:spPr>
          <a:xfrm>
            <a:off x="8912848" y="5552626"/>
            <a:ext cx="1709353" cy="69018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48699" fontAlgn="base">
              <a:spcBef>
                <a:spcPts val="1446"/>
              </a:spcBef>
              <a:spcAft>
                <a:spcPct val="0"/>
              </a:spcAft>
              <a:defRPr/>
            </a:pPr>
            <a:r>
              <a:rPr lang="en-US" sz="1764">
                <a:gradFill>
                  <a:gsLst>
                    <a:gs pos="125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1764">
                <a:gradFill>
                  <a:gsLst>
                    <a:gs pos="125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764">
                <a:gradFill>
                  <a:gsLst>
                    <a:gs pos="125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5ACEFD-612C-49F8-A53C-B68B724FC986}"/>
              </a:ext>
            </a:extLst>
          </p:cNvPr>
          <p:cNvCxnSpPr/>
          <p:nvPr/>
        </p:nvCxnSpPr>
        <p:spPr>
          <a:xfrm>
            <a:off x="4059848" y="5651328"/>
            <a:ext cx="0" cy="537715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83F8770-6A1A-42D2-8D43-BE6119FD2F37}"/>
              </a:ext>
            </a:extLst>
          </p:cNvPr>
          <p:cNvCxnSpPr/>
          <p:nvPr/>
        </p:nvCxnSpPr>
        <p:spPr>
          <a:xfrm>
            <a:off x="6607605" y="5651328"/>
            <a:ext cx="0" cy="537715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95D4E6-B680-4971-BB83-A24D8D651661}"/>
              </a:ext>
            </a:extLst>
          </p:cNvPr>
          <p:cNvCxnSpPr/>
          <p:nvPr/>
        </p:nvCxnSpPr>
        <p:spPr>
          <a:xfrm>
            <a:off x="8680295" y="5651328"/>
            <a:ext cx="0" cy="537715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7DBFA41-29C2-4C52-9BF6-475C4C0BCADF}"/>
              </a:ext>
            </a:extLst>
          </p:cNvPr>
          <p:cNvGrpSpPr/>
          <p:nvPr/>
        </p:nvGrpSpPr>
        <p:grpSpPr>
          <a:xfrm>
            <a:off x="6987277" y="3659807"/>
            <a:ext cx="2892550" cy="1299981"/>
            <a:chOff x="1941810" y="1585976"/>
            <a:chExt cx="3602314" cy="161896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70D79F-6A14-4BF1-B855-C24F8255AF75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7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669F490-9736-4FB9-9FFB-AF4C87400415}"/>
                </a:ext>
              </a:extLst>
            </p:cNvPr>
            <p:cNvSpPr/>
            <p:nvPr/>
          </p:nvSpPr>
          <p:spPr>
            <a:xfrm>
              <a:off x="3569857" y="2188843"/>
              <a:ext cx="1974267" cy="415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89">
                <a:defRPr/>
              </a:pPr>
              <a:r>
                <a:rPr lang="en-US" sz="1568">
                  <a:gradFill>
                    <a:gsLst>
                      <a:gs pos="1250">
                        <a:srgbClr val="333333"/>
                      </a:gs>
                      <a:gs pos="100000">
                        <a:srgbClr val="333333"/>
                      </a:gs>
                    </a:gsLst>
                    <a:lin ang="5400000" scaled="0"/>
                  </a:gradFill>
                  <a:latin typeface="Segoe UI"/>
                </a:rPr>
                <a:t>Bot builder SDK</a:t>
              </a:r>
            </a:p>
          </p:txBody>
        </p: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E5F35ABC-E3FB-43ED-9FD3-512DFB44DEA6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3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6">
                <a:solidFill>
                  <a:srgbClr val="333333"/>
                </a:solidFill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5F4ADA3-9546-42B6-8932-9E3C4052A954}"/>
              </a:ext>
            </a:extLst>
          </p:cNvPr>
          <p:cNvGrpSpPr/>
          <p:nvPr/>
        </p:nvGrpSpPr>
        <p:grpSpPr>
          <a:xfrm>
            <a:off x="7112772" y="1128214"/>
            <a:ext cx="3066887" cy="1299981"/>
            <a:chOff x="8230756" y="412084"/>
            <a:chExt cx="3819429" cy="161896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C4840B8-5D68-4944-9832-A182461C8F6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7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E928866-3F5A-4B91-955B-FD7CC64CD219}"/>
                </a:ext>
              </a:extLst>
            </p:cNvPr>
            <p:cNvSpPr/>
            <p:nvPr/>
          </p:nvSpPr>
          <p:spPr>
            <a:xfrm>
              <a:off x="9942597" y="1014951"/>
              <a:ext cx="2107588" cy="415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89">
                <a:defRPr/>
              </a:pPr>
              <a:r>
                <a:rPr lang="en-US" sz="1568">
                  <a:gradFill>
                    <a:gsLst>
                      <a:gs pos="1250">
                        <a:srgbClr val="333333"/>
                      </a:gs>
                      <a:gs pos="100000">
                        <a:srgbClr val="333333"/>
                      </a:gs>
                    </a:gsLst>
                    <a:lin ang="5400000" scaled="0"/>
                  </a:gradFill>
                  <a:latin typeface="Segoe UI"/>
                </a:rPr>
                <a:t>Platform services</a:t>
              </a:r>
            </a:p>
          </p:txBody>
        </p:sp>
        <p:sp>
          <p:nvSpPr>
            <p:cNvPr id="55" name="Circle: Hollow 54">
              <a:extLst>
                <a:ext uri="{FF2B5EF4-FFF2-40B4-BE49-F238E27FC236}">
                  <a16:creationId xmlns:a16="http://schemas.microsoft.com/office/drawing/2014/main" id="{818BD88B-1ABB-47BB-B20A-A6B2653524E3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6">
                <a:solidFill>
                  <a:srgbClr val="333333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F41B20A-D1D1-4BB4-957C-E134CA85D61A}"/>
              </a:ext>
            </a:extLst>
          </p:cNvPr>
          <p:cNvSpPr/>
          <p:nvPr/>
        </p:nvSpPr>
        <p:spPr bwMode="auto">
          <a:xfrm flipV="1">
            <a:off x="6054659" y="4530324"/>
            <a:ext cx="978604" cy="107339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9">
              <a:defRPr/>
            </a:pPr>
            <a:endParaRPr lang="en-US" sz="1681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5A0572-93A6-4A88-BE39-56D1BF0AD0AC}"/>
              </a:ext>
            </a:extLst>
          </p:cNvPr>
          <p:cNvGrpSpPr/>
          <p:nvPr/>
        </p:nvGrpSpPr>
        <p:grpSpPr>
          <a:xfrm>
            <a:off x="1286788" y="2348684"/>
            <a:ext cx="1474700" cy="1683717"/>
            <a:chOff x="8851874" y="2407700"/>
            <a:chExt cx="1836556" cy="209686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C42EF6B-871F-4A25-9AEC-4F87A18C6126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7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HTTP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01C477A-A2B4-4BC3-BEC7-72636989251D}"/>
                </a:ext>
              </a:extLst>
            </p:cNvPr>
            <p:cNvSpPr/>
            <p:nvPr/>
          </p:nvSpPr>
          <p:spPr>
            <a:xfrm>
              <a:off x="8851874" y="4089191"/>
              <a:ext cx="1836556" cy="4153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14089">
                <a:defRPr/>
              </a:pPr>
              <a:r>
                <a:rPr lang="en-US" sz="1568">
                  <a:solidFill>
                    <a:srgbClr val="333333"/>
                  </a:solidFill>
                  <a:latin typeface="Segoe UI"/>
                </a:rPr>
                <a:t>REST Endpoint</a:t>
              </a:r>
            </a:p>
          </p:txBody>
        </p:sp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00EC4CAC-E6F7-4737-AFAC-D7B6E79EF204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6">
                <a:solidFill>
                  <a:srgbClr val="333333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361EB5-E55A-4F7F-A6F4-464AA81CCDA0}"/>
              </a:ext>
            </a:extLst>
          </p:cNvPr>
          <p:cNvSpPr/>
          <p:nvPr/>
        </p:nvSpPr>
        <p:spPr bwMode="auto">
          <a:xfrm rot="10800000">
            <a:off x="2661885" y="3159646"/>
            <a:ext cx="1064592" cy="120721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9">
              <a:defRPr/>
            </a:pPr>
            <a:endParaRPr lang="en-US" sz="1681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2" name="Picture 2" descr="Image result for Swagger api">
            <a:hlinkClick r:id="rId2"/>
            <a:extLst>
              <a:ext uri="{FF2B5EF4-FFF2-40B4-BE49-F238E27FC236}">
                <a16:creationId xmlns:a16="http://schemas.microsoft.com/office/drawing/2014/main" id="{DB01443F-5FFF-4445-8C56-9099B23D9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396" y="5732024"/>
            <a:ext cx="377799" cy="37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7CE929B-4353-4567-B340-8A50716E87F7}"/>
              </a:ext>
            </a:extLst>
          </p:cNvPr>
          <p:cNvGrpSpPr/>
          <p:nvPr/>
        </p:nvGrpSpPr>
        <p:grpSpPr>
          <a:xfrm>
            <a:off x="7532775" y="5927080"/>
            <a:ext cx="334206" cy="334206"/>
            <a:chOff x="2990684" y="5259981"/>
            <a:chExt cx="416212" cy="416212"/>
          </a:xfrm>
          <a:solidFill>
            <a:schemeClr val="accent1"/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4DD5646-CF7B-4C81-9C48-0FB2BFC6A43F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grpFill/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916">
                <a:defRPr/>
              </a:pPr>
              <a:endParaRPr lang="en-US" sz="1681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65" name="Picture 12" descr="Image result for bing logo">
              <a:extLst>
                <a:ext uri="{FF2B5EF4-FFF2-40B4-BE49-F238E27FC236}">
                  <a16:creationId xmlns:a16="http://schemas.microsoft.com/office/drawing/2014/main" id="{4ED97FE9-A995-41DC-A1D5-868A1CA784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D4095-98AF-48C2-B6CA-2C4E728E341C}"/>
              </a:ext>
            </a:extLst>
          </p:cNvPr>
          <p:cNvGrpSpPr/>
          <p:nvPr/>
        </p:nvGrpSpPr>
        <p:grpSpPr>
          <a:xfrm>
            <a:off x="7008678" y="5927080"/>
            <a:ext cx="334206" cy="334206"/>
            <a:chOff x="5156251" y="4065890"/>
            <a:chExt cx="416212" cy="416212"/>
          </a:xfrm>
          <a:solidFill>
            <a:schemeClr val="accent1"/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F7001A8-0269-4C4B-9822-C51F2568F098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grpFill/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916">
                <a:defRPr/>
              </a:pPr>
              <a:endParaRPr lang="en-US" sz="1681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69F8B73-4D8D-43BB-BB48-5B25B6B3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15A5DA6-4539-423A-81C0-5445DDABFC63}"/>
              </a:ext>
            </a:extLst>
          </p:cNvPr>
          <p:cNvGrpSpPr/>
          <p:nvPr/>
        </p:nvGrpSpPr>
        <p:grpSpPr>
          <a:xfrm>
            <a:off x="8056871" y="5927080"/>
            <a:ext cx="334206" cy="334206"/>
            <a:chOff x="8230756" y="6036032"/>
            <a:chExt cx="416212" cy="416212"/>
          </a:xfrm>
          <a:solidFill>
            <a:schemeClr val="accent1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D825B9E-96C0-47C2-B48C-E77BFE2F791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grpFill/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916">
                <a:defRPr/>
              </a:pPr>
              <a:endParaRPr lang="en-US" sz="1681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A5F4C7B-1093-4844-BB2B-3523E358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1ECC39-9BE5-4051-8855-63101C61ADA3}"/>
              </a:ext>
            </a:extLst>
          </p:cNvPr>
          <p:cNvGrpSpPr/>
          <p:nvPr/>
        </p:nvGrpSpPr>
        <p:grpSpPr>
          <a:xfrm>
            <a:off x="8421748" y="2553712"/>
            <a:ext cx="2882148" cy="1299981"/>
            <a:chOff x="8984518" y="2407700"/>
            <a:chExt cx="3589359" cy="161896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12FC23-4276-4ED5-9617-074B6DDBCF47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7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CC8F619-7320-441F-946F-7E26E1F8502E}"/>
                </a:ext>
              </a:extLst>
            </p:cNvPr>
            <p:cNvSpPr/>
            <p:nvPr/>
          </p:nvSpPr>
          <p:spPr>
            <a:xfrm>
              <a:off x="10621564" y="3010567"/>
              <a:ext cx="1952313" cy="415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89">
                <a:defRPr/>
              </a:pPr>
              <a:r>
                <a:rPr lang="en-US" sz="1568">
                  <a:gradFill>
                    <a:gsLst>
                      <a:gs pos="1250">
                        <a:srgbClr val="333333"/>
                      </a:gs>
                      <a:gs pos="100000">
                        <a:srgbClr val="333333"/>
                      </a:gs>
                    </a:gsLst>
                    <a:lin ang="5400000" scaled="0"/>
                  </a:gradFill>
                  <a:latin typeface="Segoe UI"/>
                </a:rPr>
                <a:t>Intelligent tools</a:t>
              </a:r>
            </a:p>
          </p:txBody>
        </p:sp>
        <p:sp>
          <p:nvSpPr>
            <p:cNvPr id="75" name="Circle: Hollow 74">
              <a:extLst>
                <a:ext uri="{FF2B5EF4-FFF2-40B4-BE49-F238E27FC236}">
                  <a16:creationId xmlns:a16="http://schemas.microsoft.com/office/drawing/2014/main" id="{5260151D-6D65-418B-88D5-A2D1283419AC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23" tIns="36712" rIns="73423" bIns="36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869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6">
                <a:solidFill>
                  <a:srgbClr val="333333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01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BA61C-E00E-4021-B1FF-6F421A8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Conversational AI Landscape</a:t>
            </a:r>
            <a:endParaRPr lang="en-A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DEAC41-AE5C-488D-9124-59E2419B9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" y="2750457"/>
            <a:ext cx="1458424" cy="3330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C4BFD5-156F-4804-88A2-6A62BCF4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05" y="1593067"/>
            <a:ext cx="2423365" cy="4487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450604-F3B1-45CC-A8BA-D1A3B6D1C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672" y="1593068"/>
            <a:ext cx="7590026" cy="4487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B57025-4129-4CCF-989F-809399327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814" y="3416300"/>
            <a:ext cx="531314" cy="208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DD2F95-C888-4867-A8B6-903D8B2E4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721" y="3416300"/>
            <a:ext cx="531314" cy="208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5D845E-86F9-4522-9D7B-ECD541CD2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8970" y="5993721"/>
            <a:ext cx="1380785" cy="36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4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72296E50-130C-491E-AB8D-705AB3728001}"/>
              </a:ext>
            </a:extLst>
          </p:cNvPr>
          <p:cNvCxnSpPr>
            <a:cxnSpLocks/>
            <a:stCxn id="379" idx="5"/>
          </p:cNvCxnSpPr>
          <p:nvPr/>
        </p:nvCxnSpPr>
        <p:spPr>
          <a:xfrm flipH="1">
            <a:off x="7866111" y="2277512"/>
            <a:ext cx="1508700" cy="875062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843AAE08-ED98-4AA3-8C55-C5636563413A}"/>
              </a:ext>
            </a:extLst>
          </p:cNvPr>
          <p:cNvSpPr txBox="1"/>
          <p:nvPr/>
        </p:nvSpPr>
        <p:spPr>
          <a:xfrm>
            <a:off x="4629975" y="247275"/>
            <a:ext cx="3475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GB" sz="2800">
                <a:solidFill>
                  <a:prstClr val="black"/>
                </a:solidFill>
                <a:latin typeface="Segoe UI Light" panose="020B0502040204020203" pitchFamily="34" charset="0"/>
                <a:ea typeface="Segoe UI Semibold" panose="020B0502040204020203" pitchFamily="34" charset="0"/>
                <a:cs typeface="Segoe UI Light" panose="020B0502040204020203" pitchFamily="34" charset="0"/>
              </a:rPr>
              <a:t>Conversational AI</a:t>
            </a:r>
          </a:p>
          <a:p>
            <a:pPr algn="ctr" defTabSz="914225">
              <a:defRPr/>
            </a:pPr>
            <a:r>
              <a:rPr lang="en-GB" sz="16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Bot Service +</a:t>
            </a:r>
            <a:br>
              <a:rPr lang="en-GB" sz="16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16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 Services</a:t>
            </a:r>
            <a:endParaRPr lang="en-GB" sz="2353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B73244E6-6037-401D-A32E-B16C881C1693}"/>
              </a:ext>
            </a:extLst>
          </p:cNvPr>
          <p:cNvCxnSpPr>
            <a:cxnSpLocks/>
            <a:stCxn id="378" idx="7"/>
            <a:endCxn id="341" idx="6"/>
          </p:cNvCxnSpPr>
          <p:nvPr/>
        </p:nvCxnSpPr>
        <p:spPr>
          <a:xfrm flipH="1" flipV="1">
            <a:off x="7944592" y="3175001"/>
            <a:ext cx="1436617" cy="899794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E1EA214F-61D1-403C-8BE7-A46DFC157FF4}"/>
              </a:ext>
            </a:extLst>
          </p:cNvPr>
          <p:cNvGrpSpPr/>
          <p:nvPr/>
        </p:nvGrpSpPr>
        <p:grpSpPr>
          <a:xfrm>
            <a:off x="4462972" y="1455462"/>
            <a:ext cx="3481620" cy="3455523"/>
            <a:chOff x="4462972" y="1455462"/>
            <a:chExt cx="3481620" cy="3455523"/>
          </a:xfrm>
        </p:grpSpPr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D616B63A-E947-4B4E-A0C6-3A032D79DDED}"/>
                </a:ext>
              </a:extLst>
            </p:cNvPr>
            <p:cNvSpPr/>
            <p:nvPr/>
          </p:nvSpPr>
          <p:spPr>
            <a:xfrm>
              <a:off x="4462972" y="1455462"/>
              <a:ext cx="3403138" cy="3455523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7EB596C-7DDA-4203-A38D-0080DA4D30D8}"/>
                </a:ext>
              </a:extLst>
            </p:cNvPr>
            <p:cNvSpPr/>
            <p:nvPr/>
          </p:nvSpPr>
          <p:spPr>
            <a:xfrm>
              <a:off x="4553408" y="1547288"/>
              <a:ext cx="3222268" cy="327186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40C34AB6-E814-491E-84DD-30796BB4AA67}"/>
                </a:ext>
              </a:extLst>
            </p:cNvPr>
            <p:cNvSpPr txBox="1"/>
            <p:nvPr/>
          </p:nvSpPr>
          <p:spPr>
            <a:xfrm>
              <a:off x="5450943" y="1597149"/>
              <a:ext cx="1427197" cy="605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568">
                  <a:solidFill>
                    <a:srgbClr val="FFFFFF"/>
                  </a:solidFill>
                  <a:cs typeface="Segoe UI" panose="020B0502040204020203" pitchFamily="34" charset="0"/>
                </a:rPr>
                <a:t>AI </a:t>
              </a:r>
              <a:br>
                <a:rPr lang="en-GB" sz="1568">
                  <a:solidFill>
                    <a:srgbClr val="FFFFFF"/>
                  </a:solidFill>
                  <a:cs typeface="Segoe UI" panose="020B0502040204020203" pitchFamily="34" charset="0"/>
                </a:rPr>
              </a:br>
              <a:r>
                <a:rPr lang="en-GB" sz="1765">
                  <a:solidFill>
                    <a:srgbClr val="FFFFFF"/>
                  </a:solidFill>
                  <a:cs typeface="Segoe UI" panose="020B0502040204020203" pitchFamily="34" charset="0"/>
                </a:rPr>
                <a:t>Capabilities</a:t>
              </a:r>
            </a:p>
          </p:txBody>
        </p: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9D9CE816-DFF8-496D-A087-13D4E9FE58A6}"/>
                </a:ext>
              </a:extLst>
            </p:cNvPr>
            <p:cNvGrpSpPr/>
            <p:nvPr/>
          </p:nvGrpSpPr>
          <p:grpSpPr>
            <a:xfrm>
              <a:off x="5252686" y="2257332"/>
              <a:ext cx="1823712" cy="1851783"/>
              <a:chOff x="5252686" y="2511332"/>
              <a:chExt cx="1823712" cy="1851783"/>
            </a:xfrm>
          </p:grpSpPr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D41D470C-329C-460A-8235-EAC7EA7CB11E}"/>
                  </a:ext>
                </a:extLst>
              </p:cNvPr>
              <p:cNvSpPr/>
              <p:nvPr/>
            </p:nvSpPr>
            <p:spPr>
              <a:xfrm>
                <a:off x="5252686" y="2511332"/>
                <a:ext cx="1823712" cy="1851783"/>
              </a:xfrm>
              <a:prstGeom prst="ellipse">
                <a:avLst/>
              </a:prstGeom>
              <a:solidFill>
                <a:srgbClr val="FFFFFF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2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7CD1D8E4-A0C1-4B78-AD2C-0E5FB1DE33C3}"/>
                  </a:ext>
                </a:extLst>
              </p:cNvPr>
              <p:cNvSpPr txBox="1"/>
              <p:nvPr/>
            </p:nvSpPr>
            <p:spPr>
              <a:xfrm>
                <a:off x="5500934" y="3067168"/>
                <a:ext cx="1327213" cy="88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25">
                  <a:defRPr/>
                </a:pPr>
                <a:r>
                  <a:rPr lang="en-GB" sz="1100" b="1">
                    <a:solidFill>
                      <a:srgbClr val="FFFFFF">
                        <a:lumMod val="50000"/>
                      </a:srgbClr>
                    </a:solidFill>
                    <a:cs typeface="Segoe UI" panose="020B0502040204020203" pitchFamily="34" charset="0"/>
                  </a:rPr>
                  <a:t>Bot Features:</a:t>
                </a:r>
              </a:p>
              <a:p>
                <a:pPr algn="ctr" defTabSz="914225">
                  <a:defRPr/>
                </a:pPr>
                <a:endParaRPr lang="en-GB" sz="110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endParaRPr>
              </a:p>
              <a:p>
                <a:pPr algn="ctr" defTabSz="914225">
                  <a:defRPr/>
                </a:pPr>
                <a:r>
                  <a:rPr lang="en-GB" sz="980">
                    <a:solidFill>
                      <a:srgbClr val="FFFFFF">
                        <a:lumMod val="50000"/>
                      </a:srgbClr>
                    </a:solidFill>
                    <a:cs typeface="Segoe UI" panose="020B0502040204020203" pitchFamily="34" charset="0"/>
                  </a:rPr>
                  <a:t>Personality</a:t>
                </a:r>
              </a:p>
              <a:p>
                <a:pPr algn="ctr" defTabSz="914225">
                  <a:defRPr/>
                </a:pPr>
                <a:r>
                  <a:rPr lang="en-GB" sz="980">
                    <a:solidFill>
                      <a:srgbClr val="FFFFFF">
                        <a:lumMod val="50000"/>
                      </a:srgbClr>
                    </a:solidFill>
                    <a:cs typeface="Segoe UI" panose="020B0502040204020203" pitchFamily="34" charset="0"/>
                  </a:rPr>
                  <a:t>Dialogs</a:t>
                </a:r>
              </a:p>
              <a:p>
                <a:pPr algn="ctr" defTabSz="914225">
                  <a:defRPr/>
                </a:pPr>
                <a:r>
                  <a:rPr lang="en-GB" sz="980">
                    <a:solidFill>
                      <a:srgbClr val="FFFFFF">
                        <a:lumMod val="50000"/>
                      </a:srgbClr>
                    </a:solidFill>
                    <a:cs typeface="Segoe UI" panose="020B0502040204020203" pitchFamily="34" charset="0"/>
                  </a:rPr>
                  <a:t>Language Model</a:t>
                </a:r>
              </a:p>
            </p:txBody>
          </p:sp>
          <p:sp>
            <p:nvSpPr>
              <p:cNvPr id="339" name="Robot_E99A" title="Icon of a robot">
                <a:extLst>
                  <a:ext uri="{FF2B5EF4-FFF2-40B4-BE49-F238E27FC236}">
                    <a16:creationId xmlns:a16="http://schemas.microsoft.com/office/drawing/2014/main" id="{C69699B1-88E8-4D21-9837-2E0A404BE7D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15267" y="2637110"/>
                <a:ext cx="298548" cy="385782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04339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014E1E23-6159-41DA-B08A-0544C93D8A7E}"/>
                </a:ext>
              </a:extLst>
            </p:cNvPr>
            <p:cNvGrpSpPr/>
            <p:nvPr/>
          </p:nvGrpSpPr>
          <p:grpSpPr>
            <a:xfrm>
              <a:off x="6971147" y="2688278"/>
              <a:ext cx="973445" cy="973445"/>
              <a:chOff x="6971147" y="2942278"/>
              <a:chExt cx="973445" cy="973445"/>
            </a:xfrm>
          </p:grpSpPr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3040D987-2546-40DF-8227-D88F0E300BA3}"/>
                  </a:ext>
                </a:extLst>
              </p:cNvPr>
              <p:cNvSpPr/>
              <p:nvPr/>
            </p:nvSpPr>
            <p:spPr bwMode="auto">
              <a:xfrm>
                <a:off x="6971147" y="2942278"/>
                <a:ext cx="973445" cy="973445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505D08DF-327D-4159-894D-2E8568DD8AA5}"/>
                  </a:ext>
                </a:extLst>
              </p:cNvPr>
              <p:cNvSpPr/>
              <p:nvPr/>
            </p:nvSpPr>
            <p:spPr bwMode="auto">
              <a:xfrm>
                <a:off x="7038074" y="3009206"/>
                <a:ext cx="839589" cy="839589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4824289E-5D49-4EB5-9FF1-BD8D77F6E105}"/>
                </a:ext>
              </a:extLst>
            </p:cNvPr>
            <p:cNvGrpSpPr/>
            <p:nvPr/>
          </p:nvGrpSpPr>
          <p:grpSpPr>
            <a:xfrm>
              <a:off x="7257463" y="3003872"/>
              <a:ext cx="385493" cy="314370"/>
              <a:chOff x="9255650" y="4052167"/>
              <a:chExt cx="321999" cy="262590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97E50C8B-5330-450E-AB30-582C864987FE}"/>
                  </a:ext>
                </a:extLst>
              </p:cNvPr>
              <p:cNvSpPr/>
              <p:nvPr/>
            </p:nvSpPr>
            <p:spPr bwMode="auto">
              <a:xfrm>
                <a:off x="9255650" y="4112625"/>
                <a:ext cx="125856" cy="125856"/>
              </a:xfrm>
              <a:prstGeom prst="ellips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4986AB3D-7B1A-49C3-9C9A-3B161F86C684}"/>
                  </a:ext>
                </a:extLst>
              </p:cNvPr>
              <p:cNvSpPr/>
              <p:nvPr/>
            </p:nvSpPr>
            <p:spPr bwMode="auto">
              <a:xfrm>
                <a:off x="9495319" y="4052167"/>
                <a:ext cx="82330" cy="82330"/>
              </a:xfrm>
              <a:prstGeom prst="ellips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3269CDB1-65A0-49C7-B6CA-0F7717EBAB6F}"/>
                  </a:ext>
                </a:extLst>
              </p:cNvPr>
              <p:cNvSpPr/>
              <p:nvPr/>
            </p:nvSpPr>
            <p:spPr bwMode="auto">
              <a:xfrm>
                <a:off x="9495319" y="4232427"/>
                <a:ext cx="82330" cy="82330"/>
              </a:xfrm>
              <a:prstGeom prst="ellips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E160EA8A-2285-4F99-9460-A00F55A6D2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75156" y="4098938"/>
                <a:ext cx="125730" cy="54390"/>
              </a:xfrm>
              <a:prstGeom prst="lin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46F4E1B8-F106-4706-8490-6377929489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75156" y="4204482"/>
                <a:ext cx="125730" cy="54390"/>
              </a:xfrm>
              <a:prstGeom prst="line">
                <a:avLst/>
              </a:prstGeom>
              <a:noFill/>
              <a:ln w="2286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6A3E9A06-1F42-44AD-B13D-F0EADE501F20}"/>
                </a:ext>
              </a:extLst>
            </p:cNvPr>
            <p:cNvSpPr txBox="1"/>
            <p:nvPr/>
          </p:nvSpPr>
          <p:spPr>
            <a:xfrm>
              <a:off x="5627415" y="4134079"/>
              <a:ext cx="11066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100">
                  <a:solidFill>
                    <a:srgbClr val="FFFFFF"/>
                  </a:solidFill>
                  <a:cs typeface="Segoe UI" panose="020B0502040204020203" pitchFamily="34" charset="0"/>
                </a:rPr>
                <a:t>Language Understanding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2A1C3108-10C0-4BFA-B617-CB87D7317AED}"/>
                </a:ext>
              </a:extLst>
            </p:cNvPr>
            <p:cNvSpPr txBox="1"/>
            <p:nvPr/>
          </p:nvSpPr>
          <p:spPr>
            <a:xfrm>
              <a:off x="4483301" y="2825300"/>
              <a:ext cx="9611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100">
                  <a:solidFill>
                    <a:srgbClr val="FFFFFF"/>
                  </a:solidFill>
                  <a:cs typeface="Segoe UI" panose="020B0502040204020203" pitchFamily="34" charset="0"/>
                </a:rPr>
                <a:t>Speech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B24A4175-7BA4-4565-B75B-F1942BC7484D}"/>
                </a:ext>
              </a:extLst>
            </p:cNvPr>
            <p:cNvSpPr txBox="1"/>
            <p:nvPr/>
          </p:nvSpPr>
          <p:spPr>
            <a:xfrm>
              <a:off x="6806455" y="4040814"/>
              <a:ext cx="585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100">
                  <a:solidFill>
                    <a:srgbClr val="FFFFFF"/>
                  </a:solidFill>
                  <a:cs typeface="Segoe UI" panose="020B0502040204020203" pitchFamily="34" charset="0"/>
                </a:rPr>
                <a:t>Vision</a:t>
              </a: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23A8F8C8-521E-4318-8E57-0156E2EF67F8}"/>
                </a:ext>
              </a:extLst>
            </p:cNvPr>
            <p:cNvSpPr txBox="1"/>
            <p:nvPr/>
          </p:nvSpPr>
          <p:spPr>
            <a:xfrm>
              <a:off x="4793234" y="3873388"/>
              <a:ext cx="524808" cy="25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1100" err="1">
                  <a:solidFill>
                    <a:srgbClr val="FFFFFF"/>
                  </a:solidFill>
                  <a:cs typeface="Segoe UI" panose="020B0502040204020203" pitchFamily="34" charset="0"/>
                </a:rPr>
                <a:t>QnA</a:t>
              </a:r>
              <a:endParaRPr lang="en-GB" sz="1100">
                <a:solidFill>
                  <a:srgbClr val="FFFFFF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374" name="speech_2" title="Icon of a chat bubble">
              <a:extLst>
                <a:ext uri="{FF2B5EF4-FFF2-40B4-BE49-F238E27FC236}">
                  <a16:creationId xmlns:a16="http://schemas.microsoft.com/office/drawing/2014/main" id="{2C22D24C-E170-4E1A-B60E-828BC0DB14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00921" y="2544090"/>
              <a:ext cx="325938" cy="289554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905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375" name="speech_5" title="Icon of two overlapping chat bubbles">
              <a:extLst>
                <a:ext uri="{FF2B5EF4-FFF2-40B4-BE49-F238E27FC236}">
                  <a16:creationId xmlns:a16="http://schemas.microsoft.com/office/drawing/2014/main" id="{2B9CDDB5-933E-4C6C-9FCB-DB3795CBB2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79385" y="3599352"/>
              <a:ext cx="352506" cy="275621"/>
            </a:xfrm>
            <a:custGeom>
              <a:avLst/>
              <a:gdLst>
                <a:gd name="T0" fmla="*/ 167 w 243"/>
                <a:gd name="T1" fmla="*/ 56 h 190"/>
                <a:gd name="T2" fmla="*/ 167 w 243"/>
                <a:gd name="T3" fmla="*/ 114 h 190"/>
                <a:gd name="T4" fmla="*/ 60 w 243"/>
                <a:gd name="T5" fmla="*/ 114 h 190"/>
                <a:gd name="T6" fmla="*/ 21 w 243"/>
                <a:gd name="T7" fmla="*/ 155 h 190"/>
                <a:gd name="T8" fmla="*/ 21 w 243"/>
                <a:gd name="T9" fmla="*/ 114 h 190"/>
                <a:gd name="T10" fmla="*/ 0 w 243"/>
                <a:gd name="T11" fmla="*/ 114 h 190"/>
                <a:gd name="T12" fmla="*/ 0 w 243"/>
                <a:gd name="T13" fmla="*/ 0 h 190"/>
                <a:gd name="T14" fmla="*/ 167 w 243"/>
                <a:gd name="T15" fmla="*/ 0 h 190"/>
                <a:gd name="T16" fmla="*/ 167 w 243"/>
                <a:gd name="T17" fmla="*/ 56 h 190"/>
                <a:gd name="T18" fmla="*/ 77 w 243"/>
                <a:gd name="T19" fmla="*/ 114 h 190"/>
                <a:gd name="T20" fmla="*/ 77 w 243"/>
                <a:gd name="T21" fmla="*/ 150 h 190"/>
                <a:gd name="T22" fmla="*/ 183 w 243"/>
                <a:gd name="T23" fmla="*/ 150 h 190"/>
                <a:gd name="T24" fmla="*/ 222 w 243"/>
                <a:gd name="T25" fmla="*/ 190 h 190"/>
                <a:gd name="T26" fmla="*/ 222 w 243"/>
                <a:gd name="T27" fmla="*/ 150 h 190"/>
                <a:gd name="T28" fmla="*/ 243 w 243"/>
                <a:gd name="T29" fmla="*/ 150 h 190"/>
                <a:gd name="T30" fmla="*/ 243 w 243"/>
                <a:gd name="T31" fmla="*/ 36 h 190"/>
                <a:gd name="T32" fmla="*/ 167 w 243"/>
                <a:gd name="T33" fmla="*/ 3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0">
                  <a:moveTo>
                    <a:pt x="167" y="56"/>
                  </a:moveTo>
                  <a:lnTo>
                    <a:pt x="167" y="114"/>
                  </a:lnTo>
                  <a:lnTo>
                    <a:pt x="60" y="114"/>
                  </a:lnTo>
                  <a:lnTo>
                    <a:pt x="21" y="155"/>
                  </a:lnTo>
                  <a:lnTo>
                    <a:pt x="2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56"/>
                  </a:lnTo>
                  <a:moveTo>
                    <a:pt x="77" y="114"/>
                  </a:moveTo>
                  <a:lnTo>
                    <a:pt x="77" y="150"/>
                  </a:lnTo>
                  <a:lnTo>
                    <a:pt x="183" y="150"/>
                  </a:lnTo>
                  <a:lnTo>
                    <a:pt x="222" y="190"/>
                  </a:lnTo>
                  <a:lnTo>
                    <a:pt x="222" y="150"/>
                  </a:lnTo>
                  <a:lnTo>
                    <a:pt x="243" y="150"/>
                  </a:lnTo>
                  <a:lnTo>
                    <a:pt x="243" y="36"/>
                  </a:lnTo>
                  <a:lnTo>
                    <a:pt x="167" y="36"/>
                  </a:lnTo>
                </a:path>
              </a:pathLst>
            </a:custGeom>
            <a:noFill/>
            <a:ln w="1905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pic>
          <p:nvPicPr>
            <p:cNvPr id="376" name="Picture 375">
              <a:extLst>
                <a:ext uri="{FF2B5EF4-FFF2-40B4-BE49-F238E27FC236}">
                  <a16:creationId xmlns:a16="http://schemas.microsoft.com/office/drawing/2014/main" id="{45AEC40E-FCF4-4C31-9B32-DFA78F2F4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175" y="4509394"/>
              <a:ext cx="249139" cy="252975"/>
            </a:xfrm>
            <a:prstGeom prst="rect">
              <a:avLst/>
            </a:prstGeom>
          </p:spPr>
        </p:pic>
        <p:pic>
          <p:nvPicPr>
            <p:cNvPr id="377" name="Picture 376">
              <a:extLst>
                <a:ext uri="{FF2B5EF4-FFF2-40B4-BE49-F238E27FC236}">
                  <a16:creationId xmlns:a16="http://schemas.microsoft.com/office/drawing/2014/main" id="{7A9B83AE-7A96-4EAB-93EE-31691929F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500" y="3786863"/>
              <a:ext cx="303153" cy="310033"/>
            </a:xfrm>
            <a:prstGeom prst="rect">
              <a:avLst/>
            </a:prstGeom>
          </p:spPr>
        </p:pic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36A9494C-E9F5-476B-9284-F28EFEB03BBE}"/>
              </a:ext>
            </a:extLst>
          </p:cNvPr>
          <p:cNvGrpSpPr/>
          <p:nvPr/>
        </p:nvGrpSpPr>
        <p:grpSpPr>
          <a:xfrm>
            <a:off x="8992298" y="48066"/>
            <a:ext cx="2658660" cy="2611959"/>
            <a:chOff x="8992298" y="302066"/>
            <a:chExt cx="2658660" cy="2611959"/>
          </a:xfrm>
        </p:grpSpPr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F8B762BE-FC7F-46A2-B5AF-E4B0CFDE0750}"/>
                </a:ext>
              </a:extLst>
            </p:cNvPr>
            <p:cNvSpPr/>
            <p:nvPr/>
          </p:nvSpPr>
          <p:spPr>
            <a:xfrm>
              <a:off x="9825231" y="442408"/>
              <a:ext cx="946093" cy="4542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Knowledge </a:t>
              </a:r>
            </a:p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Sources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EF86A353-EA05-4A66-AFD2-8B9AF526A3ED}"/>
                </a:ext>
              </a:extLst>
            </p:cNvPr>
            <p:cNvSpPr txBox="1"/>
            <p:nvPr/>
          </p:nvSpPr>
          <p:spPr>
            <a:xfrm>
              <a:off x="10571015" y="1488957"/>
              <a:ext cx="1079943" cy="24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Knowledgebases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7B685B-2FEE-4F7E-A632-5518A6EECBE2}"/>
                </a:ext>
              </a:extLst>
            </p:cNvPr>
            <p:cNvSpPr txBox="1"/>
            <p:nvPr/>
          </p:nvSpPr>
          <p:spPr>
            <a:xfrm>
              <a:off x="9758305" y="2483646"/>
              <a:ext cx="1079944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Data Sources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927D14E1-B990-414A-9817-39914433617F}"/>
                </a:ext>
              </a:extLst>
            </p:cNvPr>
            <p:cNvSpPr txBox="1"/>
            <p:nvPr/>
          </p:nvSpPr>
          <p:spPr>
            <a:xfrm>
              <a:off x="9121578" y="1532206"/>
              <a:ext cx="942363" cy="392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General Knowledge</a:t>
              </a:r>
            </a:p>
          </p:txBody>
        </p:sp>
        <p:sp>
          <p:nvSpPr>
            <p:cNvPr id="353" name="Database_EFC7" title="Icon of a cylinder">
              <a:extLst>
                <a:ext uri="{FF2B5EF4-FFF2-40B4-BE49-F238E27FC236}">
                  <a16:creationId xmlns:a16="http://schemas.microsoft.com/office/drawing/2014/main" id="{DE831CB6-FD12-4036-A481-737D745AF4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55376" y="2132644"/>
              <a:ext cx="266288" cy="346132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DC5292E-DD85-4469-B1E7-9473AAF83A0D}"/>
                </a:ext>
              </a:extLst>
            </p:cNvPr>
            <p:cNvSpPr/>
            <p:nvPr/>
          </p:nvSpPr>
          <p:spPr>
            <a:xfrm>
              <a:off x="10067122" y="1373332"/>
              <a:ext cx="462310" cy="4694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5" name="brain_3" title="Icon of a brain">
              <a:extLst>
                <a:ext uri="{FF2B5EF4-FFF2-40B4-BE49-F238E27FC236}">
                  <a16:creationId xmlns:a16="http://schemas.microsoft.com/office/drawing/2014/main" id="{61CEFCBC-0330-4807-B8BB-5FF45B45FD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7525" y="1488957"/>
              <a:ext cx="221504" cy="238176"/>
            </a:xfrm>
            <a:custGeom>
              <a:avLst/>
              <a:gdLst>
                <a:gd name="T0" fmla="*/ 68 w 315"/>
                <a:gd name="T1" fmla="*/ 292 h 338"/>
                <a:gd name="T2" fmla="*/ 24 w 315"/>
                <a:gd name="T3" fmla="*/ 231 h 338"/>
                <a:gd name="T4" fmla="*/ 28 w 315"/>
                <a:gd name="T5" fmla="*/ 126 h 338"/>
                <a:gd name="T6" fmla="*/ 68 w 315"/>
                <a:gd name="T7" fmla="*/ 46 h 338"/>
                <a:gd name="T8" fmla="*/ 113 w 315"/>
                <a:gd name="T9" fmla="*/ 0 h 338"/>
                <a:gd name="T10" fmla="*/ 158 w 315"/>
                <a:gd name="T11" fmla="*/ 293 h 338"/>
                <a:gd name="T12" fmla="*/ 248 w 315"/>
                <a:gd name="T13" fmla="*/ 292 h 338"/>
                <a:gd name="T14" fmla="*/ 292 w 315"/>
                <a:gd name="T15" fmla="*/ 231 h 338"/>
                <a:gd name="T16" fmla="*/ 287 w 315"/>
                <a:gd name="T17" fmla="*/ 126 h 338"/>
                <a:gd name="T18" fmla="*/ 248 w 315"/>
                <a:gd name="T19" fmla="*/ 46 h 338"/>
                <a:gd name="T20" fmla="*/ 203 w 315"/>
                <a:gd name="T21" fmla="*/ 0 h 338"/>
                <a:gd name="T22" fmla="*/ 158 w 315"/>
                <a:gd name="T23" fmla="*/ 293 h 338"/>
                <a:gd name="T24" fmla="*/ 90 w 315"/>
                <a:gd name="T25" fmla="*/ 293 h 338"/>
                <a:gd name="T26" fmla="*/ 248 w 315"/>
                <a:gd name="T27" fmla="*/ 293 h 338"/>
                <a:gd name="T28" fmla="*/ 68 w 315"/>
                <a:gd name="T29" fmla="*/ 180 h 338"/>
                <a:gd name="T30" fmla="*/ 90 w 315"/>
                <a:gd name="T31" fmla="*/ 203 h 338"/>
                <a:gd name="T32" fmla="*/ 158 w 315"/>
                <a:gd name="T33" fmla="*/ 225 h 338"/>
                <a:gd name="T34" fmla="*/ 225 w 315"/>
                <a:gd name="T35" fmla="*/ 203 h 338"/>
                <a:gd name="T36" fmla="*/ 248 w 315"/>
                <a:gd name="T37" fmla="*/ 180 h 338"/>
                <a:gd name="T38" fmla="*/ 79 w 315"/>
                <a:gd name="T39" fmla="*/ 90 h 338"/>
                <a:gd name="T40" fmla="*/ 113 w 315"/>
                <a:gd name="T41" fmla="*/ 113 h 338"/>
                <a:gd name="T42" fmla="*/ 135 w 315"/>
                <a:gd name="T43" fmla="*/ 135 h 338"/>
                <a:gd name="T44" fmla="*/ 203 w 315"/>
                <a:gd name="T45" fmla="*/ 113 h 338"/>
                <a:gd name="T46" fmla="*/ 225 w 315"/>
                <a:gd name="T47" fmla="*/ 90 h 338"/>
                <a:gd name="T48" fmla="*/ 24 w 315"/>
                <a:gd name="T49" fmla="*/ 231 h 338"/>
                <a:gd name="T50" fmla="*/ 248 w 315"/>
                <a:gd name="T51" fmla="*/ 248 h 338"/>
                <a:gd name="T52" fmla="*/ 28 w 315"/>
                <a:gd name="T53" fmla="*/ 126 h 338"/>
                <a:gd name="T54" fmla="*/ 243 w 315"/>
                <a:gd name="T55" fmla="*/ 126 h 338"/>
                <a:gd name="T56" fmla="*/ 68 w 315"/>
                <a:gd name="T57" fmla="*/ 45 h 338"/>
                <a:gd name="T58" fmla="*/ 248 w 315"/>
                <a:gd name="T59" fmla="*/ 45 h 338"/>
                <a:gd name="T60" fmla="*/ 135 w 315"/>
                <a:gd name="T61" fmla="*/ 293 h 338"/>
                <a:gd name="T62" fmla="*/ 68 w 315"/>
                <a:gd name="T63" fmla="*/ 293 h 338"/>
                <a:gd name="T64" fmla="*/ 101 w 315"/>
                <a:gd name="T65" fmla="*/ 338 h 338"/>
                <a:gd name="T66" fmla="*/ 158 w 315"/>
                <a:gd name="T67" fmla="*/ 315 h 338"/>
                <a:gd name="T68" fmla="*/ 158 w 315"/>
                <a:gd name="T69" fmla="*/ 293 h 338"/>
                <a:gd name="T70" fmla="*/ 180 w 315"/>
                <a:gd name="T71" fmla="*/ 338 h 338"/>
                <a:gd name="T72" fmla="*/ 248 w 315"/>
                <a:gd name="T73" fmla="*/ 30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5" h="338">
                  <a:moveTo>
                    <a:pt x="68" y="293"/>
                  </a:moveTo>
                  <a:cubicBezTo>
                    <a:pt x="68" y="293"/>
                    <a:pt x="68" y="292"/>
                    <a:pt x="68" y="292"/>
                  </a:cubicBezTo>
                  <a:cubicBezTo>
                    <a:pt x="42" y="289"/>
                    <a:pt x="23" y="268"/>
                    <a:pt x="23" y="242"/>
                  </a:cubicBezTo>
                  <a:cubicBezTo>
                    <a:pt x="23" y="238"/>
                    <a:pt x="23" y="235"/>
                    <a:pt x="24" y="231"/>
                  </a:cubicBezTo>
                  <a:cubicBezTo>
                    <a:pt x="10" y="219"/>
                    <a:pt x="0" y="201"/>
                    <a:pt x="0" y="180"/>
                  </a:cubicBezTo>
                  <a:cubicBezTo>
                    <a:pt x="0" y="158"/>
                    <a:pt x="11" y="138"/>
                    <a:pt x="28" y="126"/>
                  </a:cubicBezTo>
                  <a:cubicBezTo>
                    <a:pt x="25" y="118"/>
                    <a:pt x="23" y="110"/>
                    <a:pt x="23" y="102"/>
                  </a:cubicBezTo>
                  <a:cubicBezTo>
                    <a:pt x="23" y="74"/>
                    <a:pt x="42" y="52"/>
                    <a:pt x="68" y="46"/>
                  </a:cubicBezTo>
                  <a:cubicBezTo>
                    <a:pt x="68" y="46"/>
                    <a:pt x="68" y="46"/>
                    <a:pt x="68" y="45"/>
                  </a:cubicBezTo>
                  <a:cubicBezTo>
                    <a:pt x="68" y="20"/>
                    <a:pt x="88" y="0"/>
                    <a:pt x="113" y="0"/>
                  </a:cubicBezTo>
                  <a:cubicBezTo>
                    <a:pt x="13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248" y="293"/>
                  </a:moveTo>
                  <a:cubicBezTo>
                    <a:pt x="248" y="293"/>
                    <a:pt x="248" y="292"/>
                    <a:pt x="248" y="292"/>
                  </a:cubicBezTo>
                  <a:cubicBezTo>
                    <a:pt x="273" y="289"/>
                    <a:pt x="293" y="268"/>
                    <a:pt x="293" y="242"/>
                  </a:cubicBezTo>
                  <a:cubicBezTo>
                    <a:pt x="293" y="238"/>
                    <a:pt x="292" y="235"/>
                    <a:pt x="292" y="231"/>
                  </a:cubicBezTo>
                  <a:cubicBezTo>
                    <a:pt x="306" y="219"/>
                    <a:pt x="315" y="201"/>
                    <a:pt x="315" y="180"/>
                  </a:cubicBezTo>
                  <a:cubicBezTo>
                    <a:pt x="315" y="158"/>
                    <a:pt x="304" y="138"/>
                    <a:pt x="287" y="126"/>
                  </a:cubicBezTo>
                  <a:cubicBezTo>
                    <a:pt x="291" y="118"/>
                    <a:pt x="293" y="110"/>
                    <a:pt x="293" y="102"/>
                  </a:cubicBezTo>
                  <a:cubicBezTo>
                    <a:pt x="293" y="74"/>
                    <a:pt x="273" y="52"/>
                    <a:pt x="248" y="46"/>
                  </a:cubicBezTo>
                  <a:cubicBezTo>
                    <a:pt x="248" y="46"/>
                    <a:pt x="248" y="46"/>
                    <a:pt x="248" y="45"/>
                  </a:cubicBezTo>
                  <a:cubicBezTo>
                    <a:pt x="248" y="20"/>
                    <a:pt x="228" y="0"/>
                    <a:pt x="203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68" y="293"/>
                  </a:moveTo>
                  <a:cubicBezTo>
                    <a:pt x="90" y="293"/>
                    <a:pt x="90" y="293"/>
                    <a:pt x="90" y="293"/>
                  </a:cubicBezTo>
                  <a:moveTo>
                    <a:pt x="225" y="293"/>
                  </a:moveTo>
                  <a:cubicBezTo>
                    <a:pt x="248" y="293"/>
                    <a:pt x="248" y="293"/>
                    <a:pt x="248" y="293"/>
                  </a:cubicBezTo>
                  <a:moveTo>
                    <a:pt x="56" y="180"/>
                  </a:moveTo>
                  <a:cubicBezTo>
                    <a:pt x="68" y="180"/>
                    <a:pt x="68" y="180"/>
                    <a:pt x="68" y="180"/>
                  </a:cubicBezTo>
                  <a:cubicBezTo>
                    <a:pt x="80" y="180"/>
                    <a:pt x="90" y="190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0" y="215"/>
                    <a:pt x="100" y="225"/>
                    <a:pt x="113" y="225"/>
                  </a:cubicBezTo>
                  <a:cubicBezTo>
                    <a:pt x="158" y="225"/>
                    <a:pt x="158" y="225"/>
                    <a:pt x="158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15" y="225"/>
                    <a:pt x="225" y="215"/>
                    <a:pt x="225" y="203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225" y="190"/>
                    <a:pt x="235" y="180"/>
                    <a:pt x="248" y="180"/>
                  </a:cubicBezTo>
                  <a:cubicBezTo>
                    <a:pt x="259" y="180"/>
                    <a:pt x="259" y="180"/>
                    <a:pt x="259" y="180"/>
                  </a:cubicBezTo>
                  <a:moveTo>
                    <a:pt x="79" y="90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103" y="90"/>
                    <a:pt x="113" y="100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25"/>
                    <a:pt x="123" y="135"/>
                    <a:pt x="135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93" y="135"/>
                    <a:pt x="203" y="125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0"/>
                    <a:pt x="213" y="90"/>
                    <a:pt x="225" y="90"/>
                  </a:cubicBezTo>
                  <a:cubicBezTo>
                    <a:pt x="236" y="90"/>
                    <a:pt x="236" y="90"/>
                    <a:pt x="236" y="90"/>
                  </a:cubicBezTo>
                  <a:moveTo>
                    <a:pt x="24" y="231"/>
                  </a:moveTo>
                  <a:cubicBezTo>
                    <a:pt x="36" y="242"/>
                    <a:pt x="51" y="248"/>
                    <a:pt x="68" y="248"/>
                  </a:cubicBezTo>
                  <a:moveTo>
                    <a:pt x="248" y="248"/>
                  </a:moveTo>
                  <a:cubicBezTo>
                    <a:pt x="265" y="248"/>
                    <a:pt x="280" y="242"/>
                    <a:pt x="292" y="231"/>
                  </a:cubicBezTo>
                  <a:moveTo>
                    <a:pt x="28" y="126"/>
                  </a:moveTo>
                  <a:cubicBezTo>
                    <a:pt x="73" y="126"/>
                    <a:pt x="73" y="126"/>
                    <a:pt x="73" y="126"/>
                  </a:cubicBezTo>
                  <a:moveTo>
                    <a:pt x="243" y="126"/>
                  </a:moveTo>
                  <a:cubicBezTo>
                    <a:pt x="288" y="126"/>
                    <a:pt x="288" y="126"/>
                    <a:pt x="288" y="126"/>
                  </a:cubicBezTo>
                  <a:moveTo>
                    <a:pt x="68" y="45"/>
                  </a:moveTo>
                  <a:cubicBezTo>
                    <a:pt x="101" y="45"/>
                    <a:pt x="101" y="45"/>
                    <a:pt x="101" y="45"/>
                  </a:cubicBezTo>
                  <a:moveTo>
                    <a:pt x="248" y="45"/>
                  </a:moveTo>
                  <a:cubicBezTo>
                    <a:pt x="214" y="45"/>
                    <a:pt x="214" y="45"/>
                    <a:pt x="214" y="45"/>
                  </a:cubicBezTo>
                  <a:moveTo>
                    <a:pt x="135" y="293"/>
                  </a:moveTo>
                  <a:cubicBezTo>
                    <a:pt x="180" y="293"/>
                    <a:pt x="180" y="293"/>
                    <a:pt x="180" y="293"/>
                  </a:cubicBezTo>
                  <a:moveTo>
                    <a:pt x="68" y="293"/>
                  </a:moveTo>
                  <a:cubicBezTo>
                    <a:pt x="68" y="304"/>
                    <a:pt x="68" y="304"/>
                    <a:pt x="68" y="304"/>
                  </a:cubicBezTo>
                  <a:cubicBezTo>
                    <a:pt x="68" y="323"/>
                    <a:pt x="83" y="338"/>
                    <a:pt x="101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48" y="338"/>
                    <a:pt x="158" y="328"/>
                    <a:pt x="158" y="31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158" y="293"/>
                  </a:moveTo>
                  <a:cubicBezTo>
                    <a:pt x="158" y="315"/>
                    <a:pt x="158" y="315"/>
                    <a:pt x="158" y="315"/>
                  </a:cubicBezTo>
                  <a:cubicBezTo>
                    <a:pt x="158" y="328"/>
                    <a:pt x="168" y="338"/>
                    <a:pt x="180" y="338"/>
                  </a:cubicBezTo>
                  <a:cubicBezTo>
                    <a:pt x="214" y="338"/>
                    <a:pt x="214" y="338"/>
                    <a:pt x="214" y="338"/>
                  </a:cubicBezTo>
                  <a:cubicBezTo>
                    <a:pt x="233" y="338"/>
                    <a:pt x="248" y="323"/>
                    <a:pt x="248" y="304"/>
                  </a:cubicBezTo>
                  <a:cubicBezTo>
                    <a:pt x="248" y="293"/>
                    <a:pt x="248" y="293"/>
                    <a:pt x="248" y="293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F829426-CC17-42AA-B96E-E63AF3FC607A}"/>
                </a:ext>
              </a:extLst>
            </p:cNvPr>
            <p:cNvSpPr/>
            <p:nvPr/>
          </p:nvSpPr>
          <p:spPr>
            <a:xfrm flipH="1">
              <a:off x="8992298" y="302066"/>
              <a:ext cx="2611959" cy="2611959"/>
            </a:xfrm>
            <a:prstGeom prst="ellipse">
              <a:avLst/>
            </a:prstGeom>
            <a:noFill/>
            <a:ln w="28575" cap="flat" cmpd="sng" algn="ctr">
              <a:solidFill>
                <a:srgbClr val="3B89C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81" name="Picture 380">
              <a:extLst>
                <a:ext uri="{FF2B5EF4-FFF2-40B4-BE49-F238E27FC236}">
                  <a16:creationId xmlns:a16="http://schemas.microsoft.com/office/drawing/2014/main" id="{E4654713-5954-42D4-986C-F1E859FD2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9831" y="1046960"/>
              <a:ext cx="462309" cy="462309"/>
            </a:xfrm>
            <a:prstGeom prst="rect">
              <a:avLst/>
            </a:prstGeom>
          </p:spPr>
        </p:pic>
        <p:pic>
          <p:nvPicPr>
            <p:cNvPr id="382" name="Picture 381">
              <a:extLst>
                <a:ext uri="{FF2B5EF4-FFF2-40B4-BE49-F238E27FC236}">
                  <a16:creationId xmlns:a16="http://schemas.microsoft.com/office/drawing/2014/main" id="{609D18E5-3F03-4359-9CFA-543CCFAE2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8036" y="1079334"/>
              <a:ext cx="532719" cy="474289"/>
            </a:xfrm>
            <a:prstGeom prst="rect">
              <a:avLst/>
            </a:prstGeom>
          </p:spPr>
        </p:pic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F960EE35-7F11-4870-B64D-F2AAA8987284}"/>
              </a:ext>
            </a:extLst>
          </p:cNvPr>
          <p:cNvGrpSpPr/>
          <p:nvPr/>
        </p:nvGrpSpPr>
        <p:grpSpPr>
          <a:xfrm>
            <a:off x="2185213" y="4365681"/>
            <a:ext cx="1944776" cy="1944035"/>
            <a:chOff x="2185213" y="4619681"/>
            <a:chExt cx="1944776" cy="1944035"/>
          </a:xfrm>
        </p:grpSpPr>
        <p:sp>
          <p:nvSpPr>
            <p:cNvPr id="394" name="car_3" title="Icon of a car with signal lines on top">
              <a:extLst>
                <a:ext uri="{FF2B5EF4-FFF2-40B4-BE49-F238E27FC236}">
                  <a16:creationId xmlns:a16="http://schemas.microsoft.com/office/drawing/2014/main" id="{5D266E82-9219-4125-A65E-54302EA560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35627" y="5379373"/>
              <a:ext cx="379285" cy="28487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5875" cap="flat">
              <a:solidFill>
                <a:srgbClr val="3B89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882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395" name="house" title="Icon of a house">
              <a:extLst>
                <a:ext uri="{FF2B5EF4-FFF2-40B4-BE49-F238E27FC236}">
                  <a16:creationId xmlns:a16="http://schemas.microsoft.com/office/drawing/2014/main" id="{EC57843D-3DE0-4554-BF8D-97D4CFC1810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71254" y="5914387"/>
              <a:ext cx="305825" cy="271297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5875" cap="flat">
              <a:solidFill>
                <a:srgbClr val="3B89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882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396" name="AlarmClock_E919" title="Icon of an alarm clock">
              <a:extLst>
                <a:ext uri="{FF2B5EF4-FFF2-40B4-BE49-F238E27FC236}">
                  <a16:creationId xmlns:a16="http://schemas.microsoft.com/office/drawing/2014/main" id="{09F35D26-C078-4BA2-BCF1-B7C0AD9EE1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391833" y="5908982"/>
              <a:ext cx="305023" cy="284869"/>
            </a:xfrm>
            <a:custGeom>
              <a:avLst/>
              <a:gdLst>
                <a:gd name="T0" fmla="*/ 309 w 3714"/>
                <a:gd name="T1" fmla="*/ 1204 h 3467"/>
                <a:gd name="T2" fmla="*/ 0 w 3714"/>
                <a:gd name="T3" fmla="*/ 650 h 3467"/>
                <a:gd name="T4" fmla="*/ 650 w 3714"/>
                <a:gd name="T5" fmla="*/ 0 h 3467"/>
                <a:gd name="T6" fmla="*/ 1204 w 3714"/>
                <a:gd name="T7" fmla="*/ 310 h 3467"/>
                <a:gd name="T8" fmla="*/ 3405 w 3714"/>
                <a:gd name="T9" fmla="*/ 1204 h 3467"/>
                <a:gd name="T10" fmla="*/ 3714 w 3714"/>
                <a:gd name="T11" fmla="*/ 650 h 3467"/>
                <a:gd name="T12" fmla="*/ 3064 w 3714"/>
                <a:gd name="T13" fmla="*/ 0 h 3467"/>
                <a:gd name="T14" fmla="*/ 2510 w 3714"/>
                <a:gd name="T15" fmla="*/ 310 h 3467"/>
                <a:gd name="T16" fmla="*/ 1857 w 3714"/>
                <a:gd name="T17" fmla="*/ 248 h 3467"/>
                <a:gd name="T18" fmla="*/ 247 w 3714"/>
                <a:gd name="T19" fmla="*/ 1858 h 3467"/>
                <a:gd name="T20" fmla="*/ 1857 w 3714"/>
                <a:gd name="T21" fmla="*/ 3467 h 3467"/>
                <a:gd name="T22" fmla="*/ 3467 w 3714"/>
                <a:gd name="T23" fmla="*/ 1858 h 3467"/>
                <a:gd name="T24" fmla="*/ 1857 w 3714"/>
                <a:gd name="T25" fmla="*/ 248 h 3467"/>
                <a:gd name="T26" fmla="*/ 1733 w 3714"/>
                <a:gd name="T27" fmla="*/ 867 h 3467"/>
                <a:gd name="T28" fmla="*/ 1733 w 3714"/>
                <a:gd name="T29" fmla="*/ 1981 h 3467"/>
                <a:gd name="T30" fmla="*/ 2600 w 3714"/>
                <a:gd name="T31" fmla="*/ 1981 h 3467"/>
                <a:gd name="T32" fmla="*/ 247 w 3714"/>
                <a:gd name="T33" fmla="*/ 3467 h 3467"/>
                <a:gd name="T34" fmla="*/ 681 w 3714"/>
                <a:gd name="T35" fmla="*/ 3034 h 3467"/>
                <a:gd name="T36" fmla="*/ 3467 w 3714"/>
                <a:gd name="T37" fmla="*/ 3467 h 3467"/>
                <a:gd name="T38" fmla="*/ 3033 w 3714"/>
                <a:gd name="T39" fmla="*/ 3034 h 3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14" h="3467">
                  <a:moveTo>
                    <a:pt x="309" y="1204"/>
                  </a:moveTo>
                  <a:cubicBezTo>
                    <a:pt x="124" y="1090"/>
                    <a:pt x="0" y="885"/>
                    <a:pt x="0" y="650"/>
                  </a:cubicBezTo>
                  <a:cubicBezTo>
                    <a:pt x="0" y="291"/>
                    <a:pt x="291" y="0"/>
                    <a:pt x="650" y="0"/>
                  </a:cubicBezTo>
                  <a:cubicBezTo>
                    <a:pt x="884" y="0"/>
                    <a:pt x="1089" y="124"/>
                    <a:pt x="1204" y="310"/>
                  </a:cubicBezTo>
                  <a:moveTo>
                    <a:pt x="3405" y="1204"/>
                  </a:moveTo>
                  <a:cubicBezTo>
                    <a:pt x="3590" y="1090"/>
                    <a:pt x="3714" y="885"/>
                    <a:pt x="3714" y="650"/>
                  </a:cubicBezTo>
                  <a:cubicBezTo>
                    <a:pt x="3714" y="291"/>
                    <a:pt x="3423" y="0"/>
                    <a:pt x="3064" y="0"/>
                  </a:cubicBezTo>
                  <a:cubicBezTo>
                    <a:pt x="2830" y="0"/>
                    <a:pt x="2625" y="124"/>
                    <a:pt x="2510" y="310"/>
                  </a:cubicBezTo>
                  <a:moveTo>
                    <a:pt x="1857" y="248"/>
                  </a:moveTo>
                  <a:cubicBezTo>
                    <a:pt x="968" y="248"/>
                    <a:pt x="247" y="969"/>
                    <a:pt x="247" y="1858"/>
                  </a:cubicBezTo>
                  <a:cubicBezTo>
                    <a:pt x="247" y="2747"/>
                    <a:pt x="968" y="3467"/>
                    <a:pt x="1857" y="3467"/>
                  </a:cubicBezTo>
                  <a:cubicBezTo>
                    <a:pt x="2746" y="3467"/>
                    <a:pt x="3467" y="2747"/>
                    <a:pt x="3467" y="1858"/>
                  </a:cubicBezTo>
                  <a:cubicBezTo>
                    <a:pt x="3467" y="969"/>
                    <a:pt x="2746" y="248"/>
                    <a:pt x="1857" y="248"/>
                  </a:cubicBezTo>
                  <a:close/>
                  <a:moveTo>
                    <a:pt x="1733" y="867"/>
                  </a:moveTo>
                  <a:cubicBezTo>
                    <a:pt x="1733" y="1981"/>
                    <a:pt x="1733" y="1981"/>
                    <a:pt x="1733" y="1981"/>
                  </a:cubicBezTo>
                  <a:cubicBezTo>
                    <a:pt x="2600" y="1981"/>
                    <a:pt x="2600" y="1981"/>
                    <a:pt x="2600" y="1981"/>
                  </a:cubicBezTo>
                  <a:moveTo>
                    <a:pt x="247" y="3467"/>
                  </a:moveTo>
                  <a:cubicBezTo>
                    <a:pt x="681" y="3034"/>
                    <a:pt x="681" y="3034"/>
                    <a:pt x="681" y="3034"/>
                  </a:cubicBezTo>
                  <a:moveTo>
                    <a:pt x="3467" y="3467"/>
                  </a:moveTo>
                  <a:cubicBezTo>
                    <a:pt x="3033" y="3034"/>
                    <a:pt x="3033" y="3034"/>
                    <a:pt x="3033" y="3034"/>
                  </a:cubicBezTo>
                </a:path>
              </a:pathLst>
            </a:custGeom>
            <a:noFill/>
            <a:ln w="15875" cap="sq">
              <a:solidFill>
                <a:srgbClr val="3B89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97" name="CellPhone_E8EA" title="Icon of a cellphone">
              <a:extLst>
                <a:ext uri="{FF2B5EF4-FFF2-40B4-BE49-F238E27FC236}">
                  <a16:creationId xmlns:a16="http://schemas.microsoft.com/office/drawing/2014/main" id="{83DD5C2A-CA90-404C-92F7-A7DAF7F0270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92437" y="5370732"/>
              <a:ext cx="174668" cy="302151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3B89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882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1C9A8CC5-560E-4F2B-B051-0F3DC3ED1F9B}"/>
                </a:ext>
              </a:extLst>
            </p:cNvPr>
            <p:cNvSpPr txBox="1"/>
            <p:nvPr/>
          </p:nvSpPr>
          <p:spPr>
            <a:xfrm>
              <a:off x="2636272" y="4835331"/>
              <a:ext cx="1042657" cy="4557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6" b="1">
                  <a:solidFill>
                    <a:srgbClr val="353535">
                      <a:lumMod val="50000"/>
                    </a:srgbClr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Devices</a:t>
              </a: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8323F4C4-0FF3-4EE0-942D-04B248DD0157}"/>
                </a:ext>
              </a:extLst>
            </p:cNvPr>
            <p:cNvSpPr/>
            <p:nvPr/>
          </p:nvSpPr>
          <p:spPr>
            <a:xfrm>
              <a:off x="2911880" y="5339935"/>
              <a:ext cx="462310" cy="4694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0" name="signal" title="Icon of a communication signal">
              <a:extLst>
                <a:ext uri="{FF2B5EF4-FFF2-40B4-BE49-F238E27FC236}">
                  <a16:creationId xmlns:a16="http://schemas.microsoft.com/office/drawing/2014/main" id="{51F41652-B7D1-41BB-9527-04AC7B02354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17395" y="5442354"/>
              <a:ext cx="241894" cy="274545"/>
            </a:xfrm>
            <a:custGeom>
              <a:avLst/>
              <a:gdLst>
                <a:gd name="T0" fmla="*/ 105 w 296"/>
                <a:gd name="T1" fmla="*/ 225 h 337"/>
                <a:gd name="T2" fmla="*/ 148 w 296"/>
                <a:gd name="T3" fmla="*/ 182 h 337"/>
                <a:gd name="T4" fmla="*/ 190 w 296"/>
                <a:gd name="T5" fmla="*/ 225 h 337"/>
                <a:gd name="T6" fmla="*/ 148 w 296"/>
                <a:gd name="T7" fmla="*/ 267 h 337"/>
                <a:gd name="T8" fmla="*/ 105 w 296"/>
                <a:gd name="T9" fmla="*/ 225 h 337"/>
                <a:gd name="T10" fmla="*/ 148 w 296"/>
                <a:gd name="T11" fmla="*/ 267 h 337"/>
                <a:gd name="T12" fmla="*/ 148 w 296"/>
                <a:gd name="T13" fmla="*/ 337 h 337"/>
                <a:gd name="T14" fmla="*/ 296 w 296"/>
                <a:gd name="T15" fmla="*/ 61 h 337"/>
                <a:gd name="T16" fmla="*/ 148 w 296"/>
                <a:gd name="T17" fmla="*/ 0 h 337"/>
                <a:gd name="T18" fmla="*/ 0 w 296"/>
                <a:gd name="T19" fmla="*/ 62 h 337"/>
                <a:gd name="T20" fmla="*/ 255 w 296"/>
                <a:gd name="T21" fmla="*/ 104 h 337"/>
                <a:gd name="T22" fmla="*/ 149 w 296"/>
                <a:gd name="T23" fmla="*/ 60 h 337"/>
                <a:gd name="T24" fmla="*/ 41 w 296"/>
                <a:gd name="T25" fmla="*/ 105 h 337"/>
                <a:gd name="T26" fmla="*/ 208 w 296"/>
                <a:gd name="T27" fmla="*/ 150 h 337"/>
                <a:gd name="T28" fmla="*/ 148 w 296"/>
                <a:gd name="T29" fmla="*/ 125 h 337"/>
                <a:gd name="T30" fmla="*/ 88 w 296"/>
                <a:gd name="T31" fmla="*/ 149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6" h="337">
                  <a:moveTo>
                    <a:pt x="105" y="225"/>
                  </a:moveTo>
                  <a:cubicBezTo>
                    <a:pt x="105" y="201"/>
                    <a:pt x="124" y="182"/>
                    <a:pt x="148" y="182"/>
                  </a:cubicBezTo>
                  <a:cubicBezTo>
                    <a:pt x="171" y="182"/>
                    <a:pt x="190" y="201"/>
                    <a:pt x="190" y="225"/>
                  </a:cubicBezTo>
                  <a:cubicBezTo>
                    <a:pt x="190" y="248"/>
                    <a:pt x="171" y="267"/>
                    <a:pt x="148" y="267"/>
                  </a:cubicBezTo>
                  <a:cubicBezTo>
                    <a:pt x="124" y="267"/>
                    <a:pt x="105" y="248"/>
                    <a:pt x="105" y="225"/>
                  </a:cubicBezTo>
                  <a:close/>
                  <a:moveTo>
                    <a:pt x="148" y="267"/>
                  </a:moveTo>
                  <a:cubicBezTo>
                    <a:pt x="148" y="337"/>
                    <a:pt x="148" y="337"/>
                    <a:pt x="148" y="337"/>
                  </a:cubicBezTo>
                  <a:moveTo>
                    <a:pt x="296" y="61"/>
                  </a:moveTo>
                  <a:cubicBezTo>
                    <a:pt x="258" y="23"/>
                    <a:pt x="206" y="0"/>
                    <a:pt x="148" y="0"/>
                  </a:cubicBezTo>
                  <a:cubicBezTo>
                    <a:pt x="90" y="0"/>
                    <a:pt x="38" y="24"/>
                    <a:pt x="0" y="62"/>
                  </a:cubicBezTo>
                  <a:moveTo>
                    <a:pt x="255" y="104"/>
                  </a:moveTo>
                  <a:cubicBezTo>
                    <a:pt x="228" y="77"/>
                    <a:pt x="190" y="60"/>
                    <a:pt x="149" y="60"/>
                  </a:cubicBezTo>
                  <a:cubicBezTo>
                    <a:pt x="106" y="60"/>
                    <a:pt x="68" y="77"/>
                    <a:pt x="41" y="105"/>
                  </a:cubicBezTo>
                  <a:moveTo>
                    <a:pt x="208" y="150"/>
                  </a:moveTo>
                  <a:cubicBezTo>
                    <a:pt x="192" y="134"/>
                    <a:pt x="171" y="125"/>
                    <a:pt x="148" y="125"/>
                  </a:cubicBezTo>
                  <a:cubicBezTo>
                    <a:pt x="124" y="125"/>
                    <a:pt x="103" y="134"/>
                    <a:pt x="88" y="14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115CEEEC-0511-4584-A1B9-293B06175505}"/>
                </a:ext>
              </a:extLst>
            </p:cNvPr>
            <p:cNvSpPr/>
            <p:nvPr/>
          </p:nvSpPr>
          <p:spPr>
            <a:xfrm flipH="1">
              <a:off x="2185213" y="4619681"/>
              <a:ext cx="1944776" cy="1944035"/>
            </a:xfrm>
            <a:prstGeom prst="ellipse">
              <a:avLst/>
            </a:prstGeom>
            <a:noFill/>
            <a:ln w="28575" cap="flat" cmpd="sng" algn="ctr">
              <a:solidFill>
                <a:srgbClr val="3B89C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C9C670D1-2282-4AB5-8F83-050A340AE2D2}"/>
              </a:ext>
            </a:extLst>
          </p:cNvPr>
          <p:cNvGrpSpPr/>
          <p:nvPr/>
        </p:nvGrpSpPr>
        <p:grpSpPr>
          <a:xfrm>
            <a:off x="2185213" y="40286"/>
            <a:ext cx="1944776" cy="1944035"/>
            <a:chOff x="2185213" y="294286"/>
            <a:chExt cx="1944776" cy="1944035"/>
          </a:xfrm>
        </p:grpSpPr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4642C354-08E7-49A3-BF20-03D37D3C6603}"/>
                </a:ext>
              </a:extLst>
            </p:cNvPr>
            <p:cNvSpPr/>
            <p:nvPr/>
          </p:nvSpPr>
          <p:spPr>
            <a:xfrm flipH="1">
              <a:off x="2185213" y="294286"/>
              <a:ext cx="1944776" cy="1944035"/>
            </a:xfrm>
            <a:prstGeom prst="ellipse">
              <a:avLst/>
            </a:prstGeom>
            <a:noFill/>
            <a:ln w="28575" cap="flat" cmpd="sng" algn="ctr">
              <a:solidFill>
                <a:srgbClr val="3B89C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8B2E070F-40BC-48DD-B7B2-E8A1BD9036DB}"/>
                </a:ext>
              </a:extLst>
            </p:cNvPr>
            <p:cNvSpPr txBox="1"/>
            <p:nvPr/>
          </p:nvSpPr>
          <p:spPr>
            <a:xfrm>
              <a:off x="2654922" y="312963"/>
              <a:ext cx="1042657" cy="452547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6" b="1">
                  <a:solidFill>
                    <a:srgbClr val="353535">
                      <a:lumMod val="50000"/>
                    </a:srgbClr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Channels</a:t>
              </a: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E3599532-06BD-4CFC-9A54-73B8A2D1E72A}"/>
                </a:ext>
              </a:extLst>
            </p:cNvPr>
            <p:cNvGrpSpPr/>
            <p:nvPr/>
          </p:nvGrpSpPr>
          <p:grpSpPr>
            <a:xfrm>
              <a:off x="2874740" y="998644"/>
              <a:ext cx="527203" cy="535319"/>
              <a:chOff x="-1901900" y="3130855"/>
              <a:chExt cx="527203" cy="535319"/>
            </a:xfrm>
          </p:grpSpPr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B859BEEB-9456-4ACC-BE07-A36997138DA3}"/>
                  </a:ext>
                </a:extLst>
              </p:cNvPr>
              <p:cNvSpPr/>
              <p:nvPr/>
            </p:nvSpPr>
            <p:spPr>
              <a:xfrm>
                <a:off x="-1901900" y="3130855"/>
                <a:ext cx="527203" cy="5353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2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05" name="Modern_workplace" title="Icon of three people connected by a dotted line">
                <a:extLst>
                  <a:ext uri="{FF2B5EF4-FFF2-40B4-BE49-F238E27FC236}">
                    <a16:creationId xmlns:a16="http://schemas.microsoft.com/office/drawing/2014/main" id="{13045A9A-8199-4422-9A6C-01589CA5041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-1816024" y="3205291"/>
                <a:ext cx="355914" cy="344924"/>
              </a:xfrm>
              <a:custGeom>
                <a:avLst/>
                <a:gdLst>
                  <a:gd name="T0" fmla="*/ 210 w 584"/>
                  <a:gd name="T1" fmla="*/ 515 h 564"/>
                  <a:gd name="T2" fmla="*/ 226 w 584"/>
                  <a:gd name="T3" fmla="*/ 515 h 564"/>
                  <a:gd name="T4" fmla="*/ 239 w 584"/>
                  <a:gd name="T5" fmla="*/ 515 h 564"/>
                  <a:gd name="T6" fmla="*/ 255 w 584"/>
                  <a:gd name="T7" fmla="*/ 515 h 564"/>
                  <a:gd name="T8" fmla="*/ 269 w 584"/>
                  <a:gd name="T9" fmla="*/ 515 h 564"/>
                  <a:gd name="T10" fmla="*/ 285 w 584"/>
                  <a:gd name="T11" fmla="*/ 515 h 564"/>
                  <a:gd name="T12" fmla="*/ 298 w 584"/>
                  <a:gd name="T13" fmla="*/ 515 h 564"/>
                  <a:gd name="T14" fmla="*/ 314 w 584"/>
                  <a:gd name="T15" fmla="*/ 515 h 564"/>
                  <a:gd name="T16" fmla="*/ 328 w 584"/>
                  <a:gd name="T17" fmla="*/ 515 h 564"/>
                  <a:gd name="T18" fmla="*/ 344 w 584"/>
                  <a:gd name="T19" fmla="*/ 515 h 564"/>
                  <a:gd name="T20" fmla="*/ 357 w 584"/>
                  <a:gd name="T21" fmla="*/ 515 h 564"/>
                  <a:gd name="T22" fmla="*/ 373 w 584"/>
                  <a:gd name="T23" fmla="*/ 515 h 564"/>
                  <a:gd name="T24" fmla="*/ 366 w 584"/>
                  <a:gd name="T25" fmla="*/ 247 h 564"/>
                  <a:gd name="T26" fmla="*/ 358 w 584"/>
                  <a:gd name="T27" fmla="*/ 233 h 564"/>
                  <a:gd name="T28" fmla="*/ 372 w 584"/>
                  <a:gd name="T29" fmla="*/ 259 h 564"/>
                  <a:gd name="T30" fmla="*/ 380 w 584"/>
                  <a:gd name="T31" fmla="*/ 273 h 564"/>
                  <a:gd name="T32" fmla="*/ 386 w 584"/>
                  <a:gd name="T33" fmla="*/ 285 h 564"/>
                  <a:gd name="T34" fmla="*/ 393 w 584"/>
                  <a:gd name="T35" fmla="*/ 299 h 564"/>
                  <a:gd name="T36" fmla="*/ 400 w 584"/>
                  <a:gd name="T37" fmla="*/ 311 h 564"/>
                  <a:gd name="T38" fmla="*/ 407 w 584"/>
                  <a:gd name="T39" fmla="*/ 325 h 564"/>
                  <a:gd name="T40" fmla="*/ 414 w 584"/>
                  <a:gd name="T41" fmla="*/ 337 h 564"/>
                  <a:gd name="T42" fmla="*/ 421 w 584"/>
                  <a:gd name="T43" fmla="*/ 351 h 564"/>
                  <a:gd name="T44" fmla="*/ 226 w 584"/>
                  <a:gd name="T45" fmla="*/ 233 h 564"/>
                  <a:gd name="T46" fmla="*/ 218 w 584"/>
                  <a:gd name="T47" fmla="*/ 247 h 564"/>
                  <a:gd name="T48" fmla="*/ 212 w 584"/>
                  <a:gd name="T49" fmla="*/ 259 h 564"/>
                  <a:gd name="T50" fmla="*/ 204 w 584"/>
                  <a:gd name="T51" fmla="*/ 273 h 564"/>
                  <a:gd name="T52" fmla="*/ 198 w 584"/>
                  <a:gd name="T53" fmla="*/ 285 h 564"/>
                  <a:gd name="T54" fmla="*/ 191 w 584"/>
                  <a:gd name="T55" fmla="*/ 299 h 564"/>
                  <a:gd name="T56" fmla="*/ 184 w 584"/>
                  <a:gd name="T57" fmla="*/ 311 h 564"/>
                  <a:gd name="T58" fmla="*/ 177 w 584"/>
                  <a:gd name="T59" fmla="*/ 325 h 564"/>
                  <a:gd name="T60" fmla="*/ 170 w 584"/>
                  <a:gd name="T61" fmla="*/ 337 h 564"/>
                  <a:gd name="T62" fmla="*/ 163 w 584"/>
                  <a:gd name="T63" fmla="*/ 351 h 564"/>
                  <a:gd name="T64" fmla="*/ 239 w 584"/>
                  <a:gd name="T65" fmla="*/ 53 h 564"/>
                  <a:gd name="T66" fmla="*/ 293 w 584"/>
                  <a:gd name="T67" fmla="*/ 105 h 564"/>
                  <a:gd name="T68" fmla="*/ 347 w 584"/>
                  <a:gd name="T69" fmla="*/ 53 h 564"/>
                  <a:gd name="T70" fmla="*/ 293 w 584"/>
                  <a:gd name="T71" fmla="*/ 0 h 564"/>
                  <a:gd name="T72" fmla="*/ 239 w 584"/>
                  <a:gd name="T73" fmla="*/ 53 h 564"/>
                  <a:gd name="T74" fmla="*/ 205 w 584"/>
                  <a:gd name="T75" fmla="*/ 190 h 564"/>
                  <a:gd name="T76" fmla="*/ 292 w 584"/>
                  <a:gd name="T77" fmla="*/ 105 h 564"/>
                  <a:gd name="T78" fmla="*/ 379 w 584"/>
                  <a:gd name="T79" fmla="*/ 190 h 564"/>
                  <a:gd name="T80" fmla="*/ 444 w 584"/>
                  <a:gd name="T81" fmla="*/ 427 h 564"/>
                  <a:gd name="T82" fmla="*/ 498 w 584"/>
                  <a:gd name="T83" fmla="*/ 479 h 564"/>
                  <a:gd name="T84" fmla="*/ 553 w 584"/>
                  <a:gd name="T85" fmla="*/ 427 h 564"/>
                  <a:gd name="T86" fmla="*/ 498 w 584"/>
                  <a:gd name="T87" fmla="*/ 374 h 564"/>
                  <a:gd name="T88" fmla="*/ 444 w 584"/>
                  <a:gd name="T89" fmla="*/ 427 h 564"/>
                  <a:gd name="T90" fmla="*/ 411 w 584"/>
                  <a:gd name="T91" fmla="*/ 564 h 564"/>
                  <a:gd name="T92" fmla="*/ 498 w 584"/>
                  <a:gd name="T93" fmla="*/ 479 h 564"/>
                  <a:gd name="T94" fmla="*/ 584 w 584"/>
                  <a:gd name="T95" fmla="*/ 564 h 564"/>
                  <a:gd name="T96" fmla="*/ 34 w 584"/>
                  <a:gd name="T97" fmla="*/ 427 h 564"/>
                  <a:gd name="T98" fmla="*/ 87 w 584"/>
                  <a:gd name="T99" fmla="*/ 479 h 564"/>
                  <a:gd name="T100" fmla="*/ 142 w 584"/>
                  <a:gd name="T101" fmla="*/ 427 h 564"/>
                  <a:gd name="T102" fmla="*/ 87 w 584"/>
                  <a:gd name="T103" fmla="*/ 374 h 564"/>
                  <a:gd name="T104" fmla="*/ 34 w 584"/>
                  <a:gd name="T105" fmla="*/ 427 h 564"/>
                  <a:gd name="T106" fmla="*/ 0 w 584"/>
                  <a:gd name="T107" fmla="*/ 564 h 564"/>
                  <a:gd name="T108" fmla="*/ 87 w 584"/>
                  <a:gd name="T109" fmla="*/ 479 h 564"/>
                  <a:gd name="T110" fmla="*/ 173 w 584"/>
                  <a:gd name="T111" fmla="*/ 564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4" h="564">
                    <a:moveTo>
                      <a:pt x="210" y="515"/>
                    </a:moveTo>
                    <a:cubicBezTo>
                      <a:pt x="226" y="515"/>
                      <a:pt x="226" y="515"/>
                      <a:pt x="226" y="515"/>
                    </a:cubicBezTo>
                    <a:moveTo>
                      <a:pt x="239" y="515"/>
                    </a:moveTo>
                    <a:cubicBezTo>
                      <a:pt x="255" y="515"/>
                      <a:pt x="255" y="515"/>
                      <a:pt x="255" y="515"/>
                    </a:cubicBezTo>
                    <a:moveTo>
                      <a:pt x="269" y="515"/>
                    </a:moveTo>
                    <a:cubicBezTo>
                      <a:pt x="285" y="515"/>
                      <a:pt x="285" y="515"/>
                      <a:pt x="285" y="515"/>
                    </a:cubicBezTo>
                    <a:moveTo>
                      <a:pt x="298" y="515"/>
                    </a:moveTo>
                    <a:cubicBezTo>
                      <a:pt x="314" y="515"/>
                      <a:pt x="314" y="515"/>
                      <a:pt x="314" y="515"/>
                    </a:cubicBezTo>
                    <a:moveTo>
                      <a:pt x="328" y="515"/>
                    </a:moveTo>
                    <a:cubicBezTo>
                      <a:pt x="344" y="515"/>
                      <a:pt x="344" y="515"/>
                      <a:pt x="344" y="515"/>
                    </a:cubicBezTo>
                    <a:moveTo>
                      <a:pt x="357" y="515"/>
                    </a:moveTo>
                    <a:cubicBezTo>
                      <a:pt x="373" y="515"/>
                      <a:pt x="373" y="515"/>
                      <a:pt x="373" y="515"/>
                    </a:cubicBezTo>
                    <a:moveTo>
                      <a:pt x="366" y="247"/>
                    </a:moveTo>
                    <a:cubicBezTo>
                      <a:pt x="358" y="233"/>
                      <a:pt x="358" y="233"/>
                      <a:pt x="358" y="233"/>
                    </a:cubicBezTo>
                    <a:moveTo>
                      <a:pt x="372" y="259"/>
                    </a:moveTo>
                    <a:cubicBezTo>
                      <a:pt x="380" y="273"/>
                      <a:pt x="380" y="273"/>
                      <a:pt x="380" y="273"/>
                    </a:cubicBezTo>
                    <a:moveTo>
                      <a:pt x="386" y="285"/>
                    </a:moveTo>
                    <a:cubicBezTo>
                      <a:pt x="393" y="299"/>
                      <a:pt x="393" y="299"/>
                      <a:pt x="393" y="299"/>
                    </a:cubicBezTo>
                    <a:moveTo>
                      <a:pt x="400" y="311"/>
                    </a:moveTo>
                    <a:cubicBezTo>
                      <a:pt x="407" y="325"/>
                      <a:pt x="407" y="325"/>
                      <a:pt x="407" y="325"/>
                    </a:cubicBezTo>
                    <a:moveTo>
                      <a:pt x="414" y="337"/>
                    </a:moveTo>
                    <a:cubicBezTo>
                      <a:pt x="421" y="351"/>
                      <a:pt x="421" y="351"/>
                      <a:pt x="421" y="351"/>
                    </a:cubicBezTo>
                    <a:moveTo>
                      <a:pt x="226" y="233"/>
                    </a:moveTo>
                    <a:cubicBezTo>
                      <a:pt x="218" y="247"/>
                      <a:pt x="218" y="247"/>
                      <a:pt x="218" y="247"/>
                    </a:cubicBezTo>
                    <a:moveTo>
                      <a:pt x="212" y="259"/>
                    </a:moveTo>
                    <a:cubicBezTo>
                      <a:pt x="204" y="273"/>
                      <a:pt x="204" y="273"/>
                      <a:pt x="204" y="273"/>
                    </a:cubicBezTo>
                    <a:moveTo>
                      <a:pt x="198" y="285"/>
                    </a:moveTo>
                    <a:cubicBezTo>
                      <a:pt x="191" y="299"/>
                      <a:pt x="191" y="299"/>
                      <a:pt x="191" y="299"/>
                    </a:cubicBezTo>
                    <a:moveTo>
                      <a:pt x="184" y="311"/>
                    </a:moveTo>
                    <a:cubicBezTo>
                      <a:pt x="177" y="325"/>
                      <a:pt x="177" y="325"/>
                      <a:pt x="177" y="325"/>
                    </a:cubicBezTo>
                    <a:moveTo>
                      <a:pt x="170" y="337"/>
                    </a:moveTo>
                    <a:cubicBezTo>
                      <a:pt x="163" y="351"/>
                      <a:pt x="163" y="351"/>
                      <a:pt x="163" y="351"/>
                    </a:cubicBezTo>
                    <a:moveTo>
                      <a:pt x="239" y="53"/>
                    </a:moveTo>
                    <a:cubicBezTo>
                      <a:pt x="239" y="82"/>
                      <a:pt x="263" y="105"/>
                      <a:pt x="293" y="105"/>
                    </a:cubicBezTo>
                    <a:cubicBezTo>
                      <a:pt x="322" y="105"/>
                      <a:pt x="347" y="82"/>
                      <a:pt x="347" y="53"/>
                    </a:cubicBezTo>
                    <a:cubicBezTo>
                      <a:pt x="347" y="24"/>
                      <a:pt x="322" y="0"/>
                      <a:pt x="293" y="0"/>
                    </a:cubicBezTo>
                    <a:cubicBezTo>
                      <a:pt x="263" y="0"/>
                      <a:pt x="239" y="24"/>
                      <a:pt x="239" y="53"/>
                    </a:cubicBezTo>
                    <a:close/>
                    <a:moveTo>
                      <a:pt x="205" y="190"/>
                    </a:moveTo>
                    <a:cubicBezTo>
                      <a:pt x="205" y="143"/>
                      <a:pt x="244" y="105"/>
                      <a:pt x="292" y="105"/>
                    </a:cubicBezTo>
                    <a:cubicBezTo>
                      <a:pt x="340" y="105"/>
                      <a:pt x="379" y="143"/>
                      <a:pt x="379" y="190"/>
                    </a:cubicBezTo>
                    <a:moveTo>
                      <a:pt x="444" y="427"/>
                    </a:moveTo>
                    <a:cubicBezTo>
                      <a:pt x="444" y="456"/>
                      <a:pt x="469" y="479"/>
                      <a:pt x="498" y="479"/>
                    </a:cubicBezTo>
                    <a:cubicBezTo>
                      <a:pt x="528" y="479"/>
                      <a:pt x="553" y="456"/>
                      <a:pt x="553" y="427"/>
                    </a:cubicBezTo>
                    <a:cubicBezTo>
                      <a:pt x="553" y="398"/>
                      <a:pt x="528" y="374"/>
                      <a:pt x="498" y="374"/>
                    </a:cubicBezTo>
                    <a:cubicBezTo>
                      <a:pt x="469" y="374"/>
                      <a:pt x="444" y="398"/>
                      <a:pt x="444" y="427"/>
                    </a:cubicBezTo>
                    <a:close/>
                    <a:moveTo>
                      <a:pt x="411" y="564"/>
                    </a:moveTo>
                    <a:cubicBezTo>
                      <a:pt x="411" y="517"/>
                      <a:pt x="449" y="479"/>
                      <a:pt x="498" y="479"/>
                    </a:cubicBezTo>
                    <a:cubicBezTo>
                      <a:pt x="546" y="479"/>
                      <a:pt x="584" y="517"/>
                      <a:pt x="584" y="564"/>
                    </a:cubicBezTo>
                    <a:moveTo>
                      <a:pt x="34" y="427"/>
                    </a:moveTo>
                    <a:cubicBezTo>
                      <a:pt x="34" y="456"/>
                      <a:pt x="58" y="479"/>
                      <a:pt x="87" y="479"/>
                    </a:cubicBezTo>
                    <a:cubicBezTo>
                      <a:pt x="117" y="479"/>
                      <a:pt x="142" y="456"/>
                      <a:pt x="142" y="427"/>
                    </a:cubicBezTo>
                    <a:cubicBezTo>
                      <a:pt x="142" y="398"/>
                      <a:pt x="117" y="374"/>
                      <a:pt x="87" y="374"/>
                    </a:cubicBezTo>
                    <a:cubicBezTo>
                      <a:pt x="58" y="374"/>
                      <a:pt x="34" y="398"/>
                      <a:pt x="34" y="427"/>
                    </a:cubicBezTo>
                    <a:close/>
                    <a:moveTo>
                      <a:pt x="0" y="564"/>
                    </a:moveTo>
                    <a:cubicBezTo>
                      <a:pt x="0" y="517"/>
                      <a:pt x="38" y="479"/>
                      <a:pt x="87" y="479"/>
                    </a:cubicBezTo>
                    <a:cubicBezTo>
                      <a:pt x="135" y="479"/>
                      <a:pt x="173" y="517"/>
                      <a:pt x="173" y="564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043394"/>
                <a:endParaRPr lang="en-US" sz="2054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</p:grpSp>
        <p:pic>
          <p:nvPicPr>
            <p:cNvPr id="406" name="Picture 405">
              <a:extLst>
                <a:ext uri="{FF2B5EF4-FFF2-40B4-BE49-F238E27FC236}">
                  <a16:creationId xmlns:a16="http://schemas.microsoft.com/office/drawing/2014/main" id="{297DD913-E1A6-4175-BFCF-449BEB338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79" y="969992"/>
              <a:ext cx="351926" cy="351927"/>
            </a:xfrm>
            <a:prstGeom prst="rect">
              <a:avLst/>
            </a:prstGeom>
          </p:spPr>
        </p:pic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E7CE082C-CC28-4FB9-8C3C-684DF6F8B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336" y="1337691"/>
              <a:ext cx="351926" cy="351927"/>
            </a:xfrm>
            <a:prstGeom prst="rect">
              <a:avLst/>
            </a:prstGeom>
          </p:spPr>
        </p:pic>
        <p:pic>
          <p:nvPicPr>
            <p:cNvPr id="408" name="Picture 407">
              <a:extLst>
                <a:ext uri="{FF2B5EF4-FFF2-40B4-BE49-F238E27FC236}">
                  <a16:creationId xmlns:a16="http://schemas.microsoft.com/office/drawing/2014/main" id="{68379678-F3E1-495C-8FE9-B274C9A02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470" y="1335465"/>
              <a:ext cx="351926" cy="351927"/>
            </a:xfrm>
            <a:prstGeom prst="rect">
              <a:avLst/>
            </a:prstGeom>
          </p:spPr>
        </p:pic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F87BB9F7-2491-434F-8CF1-A89F48E58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957" y="1628282"/>
              <a:ext cx="351926" cy="351927"/>
            </a:xfrm>
            <a:prstGeom prst="rect">
              <a:avLst/>
            </a:prstGeom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692270E9-0DDC-4F19-BA09-2C560BD2F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3616" y="1685128"/>
              <a:ext cx="267769" cy="2677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C7AEFB94-8BC5-4F98-A4E7-5D424958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064" y="642462"/>
              <a:ext cx="351926" cy="351927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BBC1A922-A50C-4043-85BF-46D4232A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16" y="638272"/>
              <a:ext cx="351926" cy="351927"/>
            </a:xfrm>
            <a:prstGeom prst="rect">
              <a:avLst/>
            </a:prstGeom>
          </p:spPr>
        </p:pic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90BB2B0B-F20B-4B79-B2E5-89D5F6B0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6119" y="1788120"/>
              <a:ext cx="351926" cy="351927"/>
            </a:xfrm>
            <a:prstGeom prst="rect">
              <a:avLst/>
            </a:prstGeom>
          </p:spPr>
        </p:pic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4FA0981A-25FD-46BE-A0DD-6CF0A0FF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513" y="978128"/>
              <a:ext cx="351926" cy="35192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3402DB-BBAC-4F1B-8601-902B1190D82E}"/>
              </a:ext>
            </a:extLst>
          </p:cNvPr>
          <p:cNvGrpSpPr/>
          <p:nvPr/>
        </p:nvGrpSpPr>
        <p:grpSpPr>
          <a:xfrm>
            <a:off x="306670" y="2202983"/>
            <a:ext cx="1964290" cy="1944035"/>
            <a:chOff x="306670" y="2456983"/>
            <a:chExt cx="1964290" cy="1944035"/>
          </a:xfrm>
        </p:grpSpPr>
        <p:sp>
          <p:nvSpPr>
            <p:cNvPr id="383" name="keyboard" title="Icon of a keyboard">
              <a:extLst>
                <a:ext uri="{FF2B5EF4-FFF2-40B4-BE49-F238E27FC236}">
                  <a16:creationId xmlns:a16="http://schemas.microsoft.com/office/drawing/2014/main" id="{BDC7A4E1-34A2-467B-8DED-F09BBB3FEE0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977" y="3758408"/>
              <a:ext cx="364600" cy="203747"/>
            </a:xfrm>
            <a:custGeom>
              <a:avLst/>
              <a:gdLst>
                <a:gd name="T0" fmla="*/ 238 w 238"/>
                <a:gd name="T1" fmla="*/ 63 h 133"/>
                <a:gd name="T2" fmla="*/ 238 w 238"/>
                <a:gd name="T3" fmla="*/ 133 h 133"/>
                <a:gd name="T4" fmla="*/ 0 w 238"/>
                <a:gd name="T5" fmla="*/ 133 h 133"/>
                <a:gd name="T6" fmla="*/ 0 w 238"/>
                <a:gd name="T7" fmla="*/ 0 h 133"/>
                <a:gd name="T8" fmla="*/ 238 w 238"/>
                <a:gd name="T9" fmla="*/ 0 h 133"/>
                <a:gd name="T10" fmla="*/ 238 w 238"/>
                <a:gd name="T11" fmla="*/ 63 h 133"/>
                <a:gd name="T12" fmla="*/ 24 w 238"/>
                <a:gd name="T13" fmla="*/ 31 h 133"/>
                <a:gd name="T14" fmla="*/ 41 w 238"/>
                <a:gd name="T15" fmla="*/ 31 h 133"/>
                <a:gd name="T16" fmla="*/ 76 w 238"/>
                <a:gd name="T17" fmla="*/ 66 h 133"/>
                <a:gd name="T18" fmla="*/ 93 w 238"/>
                <a:gd name="T19" fmla="*/ 66 h 133"/>
                <a:gd name="T20" fmla="*/ 110 w 238"/>
                <a:gd name="T21" fmla="*/ 66 h 133"/>
                <a:gd name="T22" fmla="*/ 127 w 238"/>
                <a:gd name="T23" fmla="*/ 66 h 133"/>
                <a:gd name="T24" fmla="*/ 144 w 238"/>
                <a:gd name="T25" fmla="*/ 66 h 133"/>
                <a:gd name="T26" fmla="*/ 161 w 238"/>
                <a:gd name="T27" fmla="*/ 66 h 133"/>
                <a:gd name="T28" fmla="*/ 179 w 238"/>
                <a:gd name="T29" fmla="*/ 66 h 133"/>
                <a:gd name="T30" fmla="*/ 213 w 238"/>
                <a:gd name="T31" fmla="*/ 66 h 133"/>
                <a:gd name="T32" fmla="*/ 24 w 238"/>
                <a:gd name="T33" fmla="*/ 66 h 133"/>
                <a:gd name="T34" fmla="*/ 58 w 238"/>
                <a:gd name="T35" fmla="*/ 66 h 133"/>
                <a:gd name="T36" fmla="*/ 24 w 238"/>
                <a:gd name="T37" fmla="*/ 100 h 133"/>
                <a:gd name="T38" fmla="*/ 58 w 238"/>
                <a:gd name="T39" fmla="*/ 100 h 133"/>
                <a:gd name="T40" fmla="*/ 76 w 238"/>
                <a:gd name="T41" fmla="*/ 100 h 133"/>
                <a:gd name="T42" fmla="*/ 161 w 238"/>
                <a:gd name="T43" fmla="*/ 100 h 133"/>
                <a:gd name="T44" fmla="*/ 179 w 238"/>
                <a:gd name="T45" fmla="*/ 100 h 133"/>
                <a:gd name="T46" fmla="*/ 213 w 238"/>
                <a:gd name="T47" fmla="*/ 100 h 133"/>
                <a:gd name="T48" fmla="*/ 58 w 238"/>
                <a:gd name="T49" fmla="*/ 31 h 133"/>
                <a:gd name="T50" fmla="*/ 76 w 238"/>
                <a:gd name="T51" fmla="*/ 31 h 133"/>
                <a:gd name="T52" fmla="*/ 93 w 238"/>
                <a:gd name="T53" fmla="*/ 31 h 133"/>
                <a:gd name="T54" fmla="*/ 110 w 238"/>
                <a:gd name="T55" fmla="*/ 31 h 133"/>
                <a:gd name="T56" fmla="*/ 127 w 238"/>
                <a:gd name="T57" fmla="*/ 31 h 133"/>
                <a:gd name="T58" fmla="*/ 144 w 238"/>
                <a:gd name="T59" fmla="*/ 31 h 133"/>
                <a:gd name="T60" fmla="*/ 161 w 238"/>
                <a:gd name="T61" fmla="*/ 31 h 133"/>
                <a:gd name="T62" fmla="*/ 179 w 238"/>
                <a:gd name="T63" fmla="*/ 31 h 133"/>
                <a:gd name="T64" fmla="*/ 196 w 238"/>
                <a:gd name="T65" fmla="*/ 31 h 133"/>
                <a:gd name="T66" fmla="*/ 213 w 238"/>
                <a:gd name="T67" fmla="*/ 3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8" h="133">
                  <a:moveTo>
                    <a:pt x="238" y="63"/>
                  </a:moveTo>
                  <a:lnTo>
                    <a:pt x="238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238" y="0"/>
                  </a:lnTo>
                  <a:lnTo>
                    <a:pt x="238" y="63"/>
                  </a:lnTo>
                  <a:moveTo>
                    <a:pt x="24" y="31"/>
                  </a:moveTo>
                  <a:lnTo>
                    <a:pt x="41" y="31"/>
                  </a:lnTo>
                  <a:moveTo>
                    <a:pt x="76" y="66"/>
                  </a:moveTo>
                  <a:lnTo>
                    <a:pt x="93" y="66"/>
                  </a:lnTo>
                  <a:moveTo>
                    <a:pt x="110" y="66"/>
                  </a:moveTo>
                  <a:lnTo>
                    <a:pt x="127" y="66"/>
                  </a:lnTo>
                  <a:moveTo>
                    <a:pt x="144" y="66"/>
                  </a:moveTo>
                  <a:lnTo>
                    <a:pt x="161" y="66"/>
                  </a:lnTo>
                  <a:moveTo>
                    <a:pt x="179" y="66"/>
                  </a:moveTo>
                  <a:lnTo>
                    <a:pt x="213" y="66"/>
                  </a:lnTo>
                  <a:moveTo>
                    <a:pt x="24" y="66"/>
                  </a:moveTo>
                  <a:lnTo>
                    <a:pt x="58" y="66"/>
                  </a:lnTo>
                  <a:moveTo>
                    <a:pt x="24" y="100"/>
                  </a:moveTo>
                  <a:lnTo>
                    <a:pt x="58" y="100"/>
                  </a:lnTo>
                  <a:moveTo>
                    <a:pt x="76" y="100"/>
                  </a:moveTo>
                  <a:lnTo>
                    <a:pt x="161" y="100"/>
                  </a:lnTo>
                  <a:moveTo>
                    <a:pt x="179" y="100"/>
                  </a:moveTo>
                  <a:lnTo>
                    <a:pt x="213" y="100"/>
                  </a:lnTo>
                  <a:moveTo>
                    <a:pt x="58" y="31"/>
                  </a:moveTo>
                  <a:lnTo>
                    <a:pt x="76" y="31"/>
                  </a:lnTo>
                  <a:moveTo>
                    <a:pt x="93" y="31"/>
                  </a:moveTo>
                  <a:lnTo>
                    <a:pt x="110" y="31"/>
                  </a:lnTo>
                  <a:moveTo>
                    <a:pt x="127" y="31"/>
                  </a:moveTo>
                  <a:lnTo>
                    <a:pt x="144" y="31"/>
                  </a:lnTo>
                  <a:moveTo>
                    <a:pt x="161" y="31"/>
                  </a:moveTo>
                  <a:lnTo>
                    <a:pt x="179" y="31"/>
                  </a:lnTo>
                  <a:moveTo>
                    <a:pt x="196" y="31"/>
                  </a:moveTo>
                  <a:lnTo>
                    <a:pt x="213" y="31"/>
                  </a:lnTo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384" name="speech_2" title="Icon of a chat bubble">
              <a:extLst>
                <a:ext uri="{FF2B5EF4-FFF2-40B4-BE49-F238E27FC236}">
                  <a16:creationId xmlns:a16="http://schemas.microsoft.com/office/drawing/2014/main" id="{182D8610-D6BC-410A-B5A9-67BB17E48D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4280" y="3738721"/>
              <a:ext cx="324089" cy="287912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385" name="FingerInking_ED5F" title="Icon of a closed hand with one finger pointed and a curved line below the finger">
              <a:extLst>
                <a:ext uri="{FF2B5EF4-FFF2-40B4-BE49-F238E27FC236}">
                  <a16:creationId xmlns:a16="http://schemas.microsoft.com/office/drawing/2014/main" id="{97CA9631-D8C5-407B-8AC7-A3937C9725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4274" y="2982874"/>
              <a:ext cx="324011" cy="324089"/>
            </a:xfrm>
            <a:custGeom>
              <a:avLst/>
              <a:gdLst>
                <a:gd name="T0" fmla="*/ 2250 w 3750"/>
                <a:gd name="T1" fmla="*/ 1219 h 3750"/>
                <a:gd name="T2" fmla="*/ 2250 w 3750"/>
                <a:gd name="T3" fmla="*/ 1500 h 3750"/>
                <a:gd name="T4" fmla="*/ 2250 w 3750"/>
                <a:gd name="T5" fmla="*/ 250 h 3750"/>
                <a:gd name="T6" fmla="*/ 2000 w 3750"/>
                <a:gd name="T7" fmla="*/ 0 h 3750"/>
                <a:gd name="T8" fmla="*/ 1750 w 3750"/>
                <a:gd name="T9" fmla="*/ 250 h 3750"/>
                <a:gd name="T10" fmla="*/ 1750 w 3750"/>
                <a:gd name="T11" fmla="*/ 267 h 3750"/>
                <a:gd name="T12" fmla="*/ 1750 w 3750"/>
                <a:gd name="T13" fmla="*/ 2287 h 3750"/>
                <a:gd name="T14" fmla="*/ 1599 w 3750"/>
                <a:gd name="T15" fmla="*/ 2349 h 3750"/>
                <a:gd name="T16" fmla="*/ 1328 w 3750"/>
                <a:gd name="T17" fmla="*/ 2078 h 3750"/>
                <a:gd name="T18" fmla="*/ 953 w 3750"/>
                <a:gd name="T19" fmla="*/ 2078 h 3750"/>
                <a:gd name="T20" fmla="*/ 953 w 3750"/>
                <a:gd name="T21" fmla="*/ 2453 h 3750"/>
                <a:gd name="T22" fmla="*/ 1875 w 3750"/>
                <a:gd name="T23" fmla="*/ 3375 h 3750"/>
                <a:gd name="T24" fmla="*/ 2750 w 3750"/>
                <a:gd name="T25" fmla="*/ 3750 h 3750"/>
                <a:gd name="T26" fmla="*/ 3750 w 3750"/>
                <a:gd name="T27" fmla="*/ 2750 h 3750"/>
                <a:gd name="T28" fmla="*/ 3750 w 3750"/>
                <a:gd name="T29" fmla="*/ 1789 h 3750"/>
                <a:gd name="T30" fmla="*/ 3561 w 3750"/>
                <a:gd name="T31" fmla="*/ 1546 h 3750"/>
                <a:gd name="T32" fmla="*/ 2250 w 3750"/>
                <a:gd name="T33" fmla="*/ 1219 h 3750"/>
                <a:gd name="T34" fmla="*/ 2250 w 3750"/>
                <a:gd name="T35" fmla="*/ 250 h 3750"/>
                <a:gd name="T36" fmla="*/ 1291 w 3750"/>
                <a:gd name="T37" fmla="*/ 500 h 3750"/>
                <a:gd name="T38" fmla="*/ 500 w 3750"/>
                <a:gd name="T39" fmla="*/ 500 h 3750"/>
                <a:gd name="T40" fmla="*/ 500 w 3750"/>
                <a:gd name="T41" fmla="*/ 500 h 3750"/>
                <a:gd name="T42" fmla="*/ 0 w 3750"/>
                <a:gd name="T43" fmla="*/ 1000 h 3750"/>
                <a:gd name="T44" fmla="*/ 500 w 3750"/>
                <a:gd name="T45" fmla="*/ 1500 h 3750"/>
                <a:gd name="T46" fmla="*/ 2699 w 3750"/>
                <a:gd name="T47" fmla="*/ 500 h 3750"/>
                <a:gd name="T48" fmla="*/ 3000 w 3750"/>
                <a:gd name="T49" fmla="*/ 500 h 3750"/>
                <a:gd name="T50" fmla="*/ 3000 w 3750"/>
                <a:gd name="T51" fmla="*/ 500 h 3750"/>
                <a:gd name="T52" fmla="*/ 3250 w 3750"/>
                <a:gd name="T53" fmla="*/ 250 h 3750"/>
                <a:gd name="T54" fmla="*/ 3000 w 3750"/>
                <a:gd name="T55" fmla="*/ 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50" h="3750">
                  <a:moveTo>
                    <a:pt x="2250" y="1219"/>
                  </a:moveTo>
                  <a:cubicBezTo>
                    <a:pt x="2250" y="1500"/>
                    <a:pt x="2250" y="1500"/>
                    <a:pt x="2250" y="1500"/>
                  </a:cubicBezTo>
                  <a:moveTo>
                    <a:pt x="2250" y="250"/>
                  </a:moveTo>
                  <a:cubicBezTo>
                    <a:pt x="2250" y="112"/>
                    <a:pt x="2138" y="0"/>
                    <a:pt x="2000" y="0"/>
                  </a:cubicBezTo>
                  <a:cubicBezTo>
                    <a:pt x="1862" y="0"/>
                    <a:pt x="1750" y="112"/>
                    <a:pt x="1750" y="250"/>
                  </a:cubicBezTo>
                  <a:cubicBezTo>
                    <a:pt x="1750" y="250"/>
                    <a:pt x="1750" y="256"/>
                    <a:pt x="1750" y="267"/>
                  </a:cubicBezTo>
                  <a:cubicBezTo>
                    <a:pt x="1750" y="436"/>
                    <a:pt x="1750" y="1804"/>
                    <a:pt x="1750" y="2287"/>
                  </a:cubicBezTo>
                  <a:cubicBezTo>
                    <a:pt x="1750" y="2366"/>
                    <a:pt x="1654" y="2404"/>
                    <a:pt x="1599" y="2349"/>
                  </a:cubicBezTo>
                  <a:cubicBezTo>
                    <a:pt x="1328" y="2078"/>
                    <a:pt x="1328" y="2078"/>
                    <a:pt x="1328" y="2078"/>
                  </a:cubicBezTo>
                  <a:cubicBezTo>
                    <a:pt x="1224" y="1974"/>
                    <a:pt x="1056" y="1974"/>
                    <a:pt x="953" y="2078"/>
                  </a:cubicBezTo>
                  <a:cubicBezTo>
                    <a:pt x="849" y="2181"/>
                    <a:pt x="849" y="2349"/>
                    <a:pt x="953" y="2453"/>
                  </a:cubicBezTo>
                  <a:cubicBezTo>
                    <a:pt x="1875" y="3375"/>
                    <a:pt x="1875" y="3375"/>
                    <a:pt x="1875" y="3375"/>
                  </a:cubicBezTo>
                  <a:cubicBezTo>
                    <a:pt x="2099" y="3607"/>
                    <a:pt x="2408" y="3750"/>
                    <a:pt x="2750" y="3750"/>
                  </a:cubicBezTo>
                  <a:cubicBezTo>
                    <a:pt x="3303" y="3750"/>
                    <a:pt x="3750" y="3303"/>
                    <a:pt x="3750" y="2750"/>
                  </a:cubicBezTo>
                  <a:cubicBezTo>
                    <a:pt x="3750" y="1789"/>
                    <a:pt x="3750" y="1789"/>
                    <a:pt x="3750" y="1789"/>
                  </a:cubicBezTo>
                  <a:cubicBezTo>
                    <a:pt x="3750" y="1674"/>
                    <a:pt x="3672" y="1574"/>
                    <a:pt x="3561" y="1546"/>
                  </a:cubicBezTo>
                  <a:cubicBezTo>
                    <a:pt x="2250" y="1219"/>
                    <a:pt x="2250" y="1219"/>
                    <a:pt x="2250" y="1219"/>
                  </a:cubicBezTo>
                  <a:lnTo>
                    <a:pt x="2250" y="250"/>
                  </a:lnTo>
                  <a:close/>
                  <a:moveTo>
                    <a:pt x="1291" y="500"/>
                  </a:moveTo>
                  <a:cubicBezTo>
                    <a:pt x="500" y="500"/>
                    <a:pt x="500" y="500"/>
                    <a:pt x="500" y="5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224" y="500"/>
                    <a:pt x="0" y="724"/>
                    <a:pt x="0" y="1000"/>
                  </a:cubicBezTo>
                  <a:cubicBezTo>
                    <a:pt x="0" y="1276"/>
                    <a:pt x="224" y="1500"/>
                    <a:pt x="500" y="1500"/>
                  </a:cubicBezTo>
                  <a:moveTo>
                    <a:pt x="2699" y="500"/>
                  </a:moveTo>
                  <a:cubicBezTo>
                    <a:pt x="3000" y="500"/>
                    <a:pt x="3000" y="500"/>
                    <a:pt x="3000" y="500"/>
                  </a:cubicBezTo>
                  <a:cubicBezTo>
                    <a:pt x="3000" y="500"/>
                    <a:pt x="3000" y="500"/>
                    <a:pt x="3000" y="500"/>
                  </a:cubicBezTo>
                  <a:cubicBezTo>
                    <a:pt x="3138" y="500"/>
                    <a:pt x="3250" y="388"/>
                    <a:pt x="3250" y="250"/>
                  </a:cubicBezTo>
                  <a:cubicBezTo>
                    <a:pt x="3250" y="112"/>
                    <a:pt x="3138" y="0"/>
                    <a:pt x="3000" y="0"/>
                  </a:cubicBezTo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2054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B8120E15-5EE5-4726-B6A4-DD0601B056D8}"/>
                </a:ext>
              </a:extLst>
            </p:cNvPr>
            <p:cNvSpPr txBox="1"/>
            <p:nvPr/>
          </p:nvSpPr>
          <p:spPr>
            <a:xfrm>
              <a:off x="515244" y="4027415"/>
              <a:ext cx="981704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Type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15F22059-1A2F-4C1E-A2B4-BBB9CB46ACAE}"/>
                </a:ext>
              </a:extLst>
            </p:cNvPr>
            <p:cNvSpPr txBox="1"/>
            <p:nvPr/>
          </p:nvSpPr>
          <p:spPr>
            <a:xfrm>
              <a:off x="1278520" y="4027415"/>
              <a:ext cx="615608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Speak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713AFF3C-F7ED-4913-85F6-9A26B02CAF2D}"/>
                </a:ext>
              </a:extLst>
            </p:cNvPr>
            <p:cNvSpPr txBox="1"/>
            <p:nvPr/>
          </p:nvSpPr>
          <p:spPr>
            <a:xfrm>
              <a:off x="434268" y="3324594"/>
              <a:ext cx="568544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Tap</a:t>
              </a: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C9AC045-1771-4021-B974-282C62BE0476}"/>
                </a:ext>
              </a:extLst>
            </p:cNvPr>
            <p:cNvSpPr/>
            <p:nvPr/>
          </p:nvSpPr>
          <p:spPr>
            <a:xfrm>
              <a:off x="1041116" y="3147172"/>
              <a:ext cx="462310" cy="4694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0" name="boy" title="Icon of a man">
              <a:extLst>
                <a:ext uri="{FF2B5EF4-FFF2-40B4-BE49-F238E27FC236}">
                  <a16:creationId xmlns:a16="http://schemas.microsoft.com/office/drawing/2014/main" id="{F10D2056-A1E0-4004-84A0-C8423F0786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7165" y="3265003"/>
              <a:ext cx="179597" cy="233761"/>
            </a:xfrm>
            <a:custGeom>
              <a:avLst/>
              <a:gdLst>
                <a:gd name="T0" fmla="*/ 27 w 261"/>
                <a:gd name="T1" fmla="*/ 104 h 339"/>
                <a:gd name="T2" fmla="*/ 131 w 261"/>
                <a:gd name="T3" fmla="*/ 0 h 339"/>
                <a:gd name="T4" fmla="*/ 235 w 261"/>
                <a:gd name="T5" fmla="*/ 104 h 339"/>
                <a:gd name="T6" fmla="*/ 131 w 261"/>
                <a:gd name="T7" fmla="*/ 208 h 339"/>
                <a:gd name="T8" fmla="*/ 27 w 261"/>
                <a:gd name="T9" fmla="*/ 104 h 339"/>
                <a:gd name="T10" fmla="*/ 261 w 261"/>
                <a:gd name="T11" fmla="*/ 339 h 339"/>
                <a:gd name="T12" fmla="*/ 131 w 261"/>
                <a:gd name="T13" fmla="*/ 208 h 339"/>
                <a:gd name="T14" fmla="*/ 0 w 261"/>
                <a:gd name="T15" fmla="*/ 339 h 339"/>
                <a:gd name="T16" fmla="*/ 74 w 261"/>
                <a:gd name="T17" fmla="*/ 221 h 339"/>
                <a:gd name="T18" fmla="*/ 131 w 261"/>
                <a:gd name="T19" fmla="*/ 274 h 339"/>
                <a:gd name="T20" fmla="*/ 187 w 261"/>
                <a:gd name="T21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1" h="339">
                  <a:moveTo>
                    <a:pt x="27" y="104"/>
                  </a:moveTo>
                  <a:cubicBezTo>
                    <a:pt x="27" y="47"/>
                    <a:pt x="73" y="0"/>
                    <a:pt x="131" y="0"/>
                  </a:cubicBezTo>
                  <a:cubicBezTo>
                    <a:pt x="188" y="0"/>
                    <a:pt x="235" y="47"/>
                    <a:pt x="235" y="104"/>
                  </a:cubicBezTo>
                  <a:cubicBezTo>
                    <a:pt x="235" y="162"/>
                    <a:pt x="188" y="208"/>
                    <a:pt x="131" y="208"/>
                  </a:cubicBezTo>
                  <a:cubicBezTo>
                    <a:pt x="73" y="208"/>
                    <a:pt x="27" y="162"/>
                    <a:pt x="27" y="104"/>
                  </a:cubicBezTo>
                  <a:close/>
                  <a:moveTo>
                    <a:pt x="261" y="339"/>
                  </a:moveTo>
                  <a:cubicBezTo>
                    <a:pt x="261" y="267"/>
                    <a:pt x="203" y="208"/>
                    <a:pt x="131" y="208"/>
                  </a:cubicBezTo>
                  <a:cubicBezTo>
                    <a:pt x="59" y="208"/>
                    <a:pt x="0" y="267"/>
                    <a:pt x="0" y="339"/>
                  </a:cubicBezTo>
                  <a:moveTo>
                    <a:pt x="74" y="221"/>
                  </a:moveTo>
                  <a:cubicBezTo>
                    <a:pt x="131" y="274"/>
                    <a:pt x="131" y="274"/>
                    <a:pt x="131" y="274"/>
                  </a:cubicBezTo>
                  <a:cubicBezTo>
                    <a:pt x="187" y="221"/>
                    <a:pt x="187" y="221"/>
                    <a:pt x="187" y="221"/>
                  </a:cubicBezTo>
                </a:path>
              </a:pathLst>
            </a:custGeom>
            <a:noFill/>
            <a:ln w="15875" cap="sq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1043394">
                <a:defRPr/>
              </a:pPr>
              <a:endParaRPr lang="en-US" sz="882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ECDA948F-EB49-4C18-84DC-0C0B307AFC2D}"/>
                </a:ext>
              </a:extLst>
            </p:cNvPr>
            <p:cNvSpPr/>
            <p:nvPr/>
          </p:nvSpPr>
          <p:spPr>
            <a:xfrm>
              <a:off x="1025386" y="2564490"/>
              <a:ext cx="522900" cy="4542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User</a:t>
              </a:r>
            </a:p>
            <a:p>
              <a:pPr algn="ctr" defTabSz="914225">
                <a:defRPr/>
              </a:pPr>
              <a:r>
                <a:rPr lang="en-GB" sz="1176" b="1">
                  <a:solidFill>
                    <a:prstClr val="black"/>
                  </a:solidFill>
                  <a:cs typeface="Segoe UI" panose="020B0502040204020203" pitchFamily="34" charset="0"/>
                </a:rPr>
                <a:t>Input</a:t>
              </a:r>
            </a:p>
          </p:txBody>
        </p:sp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BC749844-B7A6-4F6A-971C-C1FFD198D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327" y="2920940"/>
              <a:ext cx="352750" cy="35275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37373"/>
              </a:solidFill>
            </a:ln>
          </p:spPr>
        </p:pic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178D9B6F-AB2A-46B7-9292-32AA4E672B0C}"/>
                </a:ext>
              </a:extLst>
            </p:cNvPr>
            <p:cNvSpPr/>
            <p:nvPr/>
          </p:nvSpPr>
          <p:spPr>
            <a:xfrm flipH="1">
              <a:off x="306670" y="2456983"/>
              <a:ext cx="1944776" cy="1944035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253C19F1-C1D0-478E-BAF1-952B1CF416EA}"/>
                </a:ext>
              </a:extLst>
            </p:cNvPr>
            <p:cNvSpPr txBox="1"/>
            <p:nvPr/>
          </p:nvSpPr>
          <p:spPr>
            <a:xfrm>
              <a:off x="1419210" y="3284818"/>
              <a:ext cx="851750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GB" sz="980">
                  <a:solidFill>
                    <a:srgbClr val="FFFFFF">
                      <a:lumMod val="50000"/>
                    </a:srgbClr>
                  </a:solidFill>
                  <a:cs typeface="Segoe UI" panose="020B0502040204020203" pitchFamily="34" charset="0"/>
                </a:rPr>
                <a:t>Adaptive Cards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60853CE-CA83-48B2-A261-A479A0158CC6}"/>
              </a:ext>
            </a:extLst>
          </p:cNvPr>
          <p:cNvGrpSpPr/>
          <p:nvPr/>
        </p:nvGrpSpPr>
        <p:grpSpPr>
          <a:xfrm>
            <a:off x="1995056" y="1956326"/>
            <a:ext cx="2400743" cy="2442015"/>
            <a:chOff x="1995056" y="2210326"/>
            <a:chExt cx="2400743" cy="2442015"/>
          </a:xfrm>
        </p:grpSpPr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04AD5BD1-CAEF-4395-96C1-4D9D57F0BCB8}"/>
                </a:ext>
              </a:extLst>
            </p:cNvPr>
            <p:cNvGrpSpPr/>
            <p:nvPr/>
          </p:nvGrpSpPr>
          <p:grpSpPr>
            <a:xfrm>
              <a:off x="3278640" y="3019931"/>
              <a:ext cx="861974" cy="900172"/>
              <a:chOff x="3281815" y="3019931"/>
              <a:chExt cx="861974" cy="900172"/>
            </a:xfrm>
          </p:grpSpPr>
          <p:sp>
            <p:nvSpPr>
              <p:cNvPr id="417" name="Robot_E99A" title="Icon of a robot">
                <a:extLst>
                  <a:ext uri="{FF2B5EF4-FFF2-40B4-BE49-F238E27FC236}">
                    <a16:creationId xmlns:a16="http://schemas.microsoft.com/office/drawing/2014/main" id="{5775390D-CB2E-4AB9-954C-8D5E87A3B24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28529" y="3211012"/>
                <a:ext cx="379380" cy="490232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noFill/>
              <a:ln w="28575" cap="sq">
                <a:solidFill>
                  <a:srgbClr val="3B89C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104339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418" name="Freeform 305">
                <a:extLst>
                  <a:ext uri="{FF2B5EF4-FFF2-40B4-BE49-F238E27FC236}">
                    <a16:creationId xmlns:a16="http://schemas.microsoft.com/office/drawing/2014/main" id="{FF05D27E-10BA-4D9C-ACCF-960E849F9F99}"/>
                  </a:ext>
                </a:extLst>
              </p:cNvPr>
              <p:cNvSpPr/>
              <p:nvPr/>
            </p:nvSpPr>
            <p:spPr bwMode="auto">
              <a:xfrm flipH="1">
                <a:off x="3281815" y="3306817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3B89C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1043394">
                  <a:defRPr/>
                </a:pPr>
                <a:endParaRPr lang="en-US" sz="2054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19" name="Freeform 305">
                <a:extLst>
                  <a:ext uri="{FF2B5EF4-FFF2-40B4-BE49-F238E27FC236}">
                    <a16:creationId xmlns:a16="http://schemas.microsoft.com/office/drawing/2014/main" id="{490D2122-4E2E-4C84-BAE3-5DDBC65BA90F}"/>
                  </a:ext>
                </a:extLst>
              </p:cNvPr>
              <p:cNvSpPr/>
              <p:nvPr/>
            </p:nvSpPr>
            <p:spPr bwMode="auto">
              <a:xfrm rot="10800000" flipH="1">
                <a:off x="4049315" y="3306817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3B89C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1043394">
                  <a:defRPr/>
                </a:pPr>
                <a:endParaRPr lang="en-US" sz="2054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0" name="Freeform 305">
                <a:extLst>
                  <a:ext uri="{FF2B5EF4-FFF2-40B4-BE49-F238E27FC236}">
                    <a16:creationId xmlns:a16="http://schemas.microsoft.com/office/drawing/2014/main" id="{DDD7AB1D-D7C2-4289-A995-83A62EBE3545}"/>
                  </a:ext>
                </a:extLst>
              </p:cNvPr>
              <p:cNvSpPr/>
              <p:nvPr/>
            </p:nvSpPr>
            <p:spPr bwMode="auto">
              <a:xfrm rot="16200000" flipH="1">
                <a:off x="3670982" y="3730749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3B89C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1043394">
                  <a:defRPr/>
                </a:pPr>
                <a:endParaRPr lang="en-US" sz="2054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1" name="Freeform 305">
                <a:extLst>
                  <a:ext uri="{FF2B5EF4-FFF2-40B4-BE49-F238E27FC236}">
                    <a16:creationId xmlns:a16="http://schemas.microsoft.com/office/drawing/2014/main" id="{30A84C55-DA17-4A43-967C-2117DB15E8F1}"/>
                  </a:ext>
                </a:extLst>
              </p:cNvPr>
              <p:cNvSpPr/>
              <p:nvPr/>
            </p:nvSpPr>
            <p:spPr bwMode="auto">
              <a:xfrm rot="5400000" flipH="1">
                <a:off x="3670982" y="2925051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3B89C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1043394">
                  <a:defRPr/>
                </a:pPr>
                <a:endParaRPr lang="en-US" sz="2054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575D420-539D-4D31-84F0-32F7608842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56" y="4097090"/>
              <a:ext cx="464964" cy="555251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8955DBF8-C1E6-431B-B2AA-00BC7FF58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0801" y="3481794"/>
              <a:ext cx="194998" cy="1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8B500250-2EF2-43E9-89BF-B375F8AABA1C}"/>
                </a:ext>
              </a:extLst>
            </p:cNvPr>
            <p:cNvSpPr/>
            <p:nvPr/>
          </p:nvSpPr>
          <p:spPr>
            <a:xfrm>
              <a:off x="3296248" y="2437937"/>
              <a:ext cx="822662" cy="4542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GB" sz="1176" b="1">
                  <a:solidFill>
                    <a:schemeClr val="bg1">
                      <a:lumMod val="50000"/>
                    </a:schemeClr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Azure Bot</a:t>
              </a:r>
            </a:p>
            <a:p>
              <a:pPr algn="ctr" defTabSz="914225">
                <a:defRPr/>
              </a:pPr>
              <a:r>
                <a:rPr lang="en-GB" sz="1176" b="1">
                  <a:solidFill>
                    <a:schemeClr val="bg1">
                      <a:lumMod val="50000"/>
                    </a:schemeClr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88CB22E7-0DD4-4E75-9FE1-8BFF07E49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5056" y="2210326"/>
              <a:ext cx="464964" cy="555251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stealth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306DF272-3A66-4C52-86F6-D2A13BEFC2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0960" y="3481795"/>
              <a:ext cx="90529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317D2AAA-4AD5-47F5-8C91-DA8FC13274AE}"/>
              </a:ext>
            </a:extLst>
          </p:cNvPr>
          <p:cNvGrpSpPr/>
          <p:nvPr/>
        </p:nvGrpSpPr>
        <p:grpSpPr>
          <a:xfrm>
            <a:off x="8998696" y="3692282"/>
            <a:ext cx="2611959" cy="2611959"/>
            <a:chOff x="8998696" y="3946282"/>
            <a:chExt cx="2611959" cy="2611959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C50976E5-E44C-4689-949F-2FDC8C5B43E1}"/>
                </a:ext>
              </a:extLst>
            </p:cNvPr>
            <p:cNvSpPr txBox="1"/>
            <p:nvPr/>
          </p:nvSpPr>
          <p:spPr>
            <a:xfrm>
              <a:off x="9263977" y="4711244"/>
              <a:ext cx="80555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LOB Apps</a:t>
              </a:r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279741AA-2210-464B-B514-9420E3689FC4}"/>
                </a:ext>
              </a:extLst>
            </p:cNvPr>
            <p:cNvGrpSpPr/>
            <p:nvPr/>
          </p:nvGrpSpPr>
          <p:grpSpPr>
            <a:xfrm>
              <a:off x="9218264" y="5135438"/>
              <a:ext cx="1216774" cy="275077"/>
              <a:chOff x="10252369" y="3662716"/>
              <a:chExt cx="1216947" cy="275116"/>
            </a:xfrm>
          </p:grpSpPr>
          <p:sp>
            <p:nvSpPr>
              <p:cNvPr id="364" name="building_4">
                <a:extLst>
                  <a:ext uri="{FF2B5EF4-FFF2-40B4-BE49-F238E27FC236}">
                    <a16:creationId xmlns:a16="http://schemas.microsoft.com/office/drawing/2014/main" id="{9A659471-7D6C-4F8A-9DB7-FB486F7A8BD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52369" y="3662716"/>
                <a:ext cx="270852" cy="275116"/>
              </a:xfrm>
              <a:custGeom>
                <a:avLst/>
                <a:gdLst>
                  <a:gd name="T0" fmla="*/ 200 w 254"/>
                  <a:gd name="T1" fmla="*/ 258 h 258"/>
                  <a:gd name="T2" fmla="*/ 55 w 254"/>
                  <a:gd name="T3" fmla="*/ 44 h 258"/>
                  <a:gd name="T4" fmla="*/ 200 w 254"/>
                  <a:gd name="T5" fmla="*/ 44 h 258"/>
                  <a:gd name="T6" fmla="*/ 55 w 254"/>
                  <a:gd name="T7" fmla="*/ 72 h 258"/>
                  <a:gd name="T8" fmla="*/ 0 w 254"/>
                  <a:gd name="T9" fmla="*/ 258 h 258"/>
                  <a:gd name="T10" fmla="*/ 21 w 254"/>
                  <a:gd name="T11" fmla="*/ 102 h 258"/>
                  <a:gd name="T12" fmla="*/ 21 w 254"/>
                  <a:gd name="T13" fmla="*/ 128 h 258"/>
                  <a:gd name="T14" fmla="*/ 21 w 254"/>
                  <a:gd name="T15" fmla="*/ 155 h 258"/>
                  <a:gd name="T16" fmla="*/ 21 w 254"/>
                  <a:gd name="T17" fmla="*/ 182 h 258"/>
                  <a:gd name="T18" fmla="*/ 21 w 254"/>
                  <a:gd name="T19" fmla="*/ 209 h 258"/>
                  <a:gd name="T20" fmla="*/ 200 w 254"/>
                  <a:gd name="T21" fmla="*/ 258 h 258"/>
                  <a:gd name="T22" fmla="*/ 254 w 254"/>
                  <a:gd name="T23" fmla="*/ 72 h 258"/>
                  <a:gd name="T24" fmla="*/ 234 w 254"/>
                  <a:gd name="T25" fmla="*/ 102 h 258"/>
                  <a:gd name="T26" fmla="*/ 234 w 254"/>
                  <a:gd name="T27" fmla="*/ 128 h 258"/>
                  <a:gd name="T28" fmla="*/ 234 w 254"/>
                  <a:gd name="T29" fmla="*/ 155 h 258"/>
                  <a:gd name="T30" fmla="*/ 234 w 254"/>
                  <a:gd name="T31" fmla="*/ 182 h 258"/>
                  <a:gd name="T32" fmla="*/ 234 w 254"/>
                  <a:gd name="T33" fmla="*/ 209 h 258"/>
                  <a:gd name="T34" fmla="*/ 96 w 254"/>
                  <a:gd name="T35" fmla="*/ 71 h 258"/>
                  <a:gd name="T36" fmla="*/ 87 w 254"/>
                  <a:gd name="T37" fmla="*/ 66 h 258"/>
                  <a:gd name="T38" fmla="*/ 96 w 254"/>
                  <a:gd name="T39" fmla="*/ 76 h 258"/>
                  <a:gd name="T40" fmla="*/ 132 w 254"/>
                  <a:gd name="T41" fmla="*/ 71 h 258"/>
                  <a:gd name="T42" fmla="*/ 122 w 254"/>
                  <a:gd name="T43" fmla="*/ 66 h 258"/>
                  <a:gd name="T44" fmla="*/ 132 w 254"/>
                  <a:gd name="T45" fmla="*/ 76 h 258"/>
                  <a:gd name="T46" fmla="*/ 168 w 254"/>
                  <a:gd name="T47" fmla="*/ 71 h 258"/>
                  <a:gd name="T48" fmla="*/ 158 w 254"/>
                  <a:gd name="T49" fmla="*/ 66 h 258"/>
                  <a:gd name="T50" fmla="*/ 168 w 254"/>
                  <a:gd name="T51" fmla="*/ 76 h 258"/>
                  <a:gd name="T52" fmla="*/ 96 w 254"/>
                  <a:gd name="T53" fmla="*/ 109 h 258"/>
                  <a:gd name="T54" fmla="*/ 87 w 254"/>
                  <a:gd name="T55" fmla="*/ 104 h 258"/>
                  <a:gd name="T56" fmla="*/ 96 w 254"/>
                  <a:gd name="T57" fmla="*/ 114 h 258"/>
                  <a:gd name="T58" fmla="*/ 132 w 254"/>
                  <a:gd name="T59" fmla="*/ 109 h 258"/>
                  <a:gd name="T60" fmla="*/ 122 w 254"/>
                  <a:gd name="T61" fmla="*/ 104 h 258"/>
                  <a:gd name="T62" fmla="*/ 132 w 254"/>
                  <a:gd name="T63" fmla="*/ 114 h 258"/>
                  <a:gd name="T64" fmla="*/ 168 w 254"/>
                  <a:gd name="T65" fmla="*/ 109 h 258"/>
                  <a:gd name="T66" fmla="*/ 158 w 254"/>
                  <a:gd name="T67" fmla="*/ 104 h 258"/>
                  <a:gd name="T68" fmla="*/ 168 w 254"/>
                  <a:gd name="T69" fmla="*/ 114 h 258"/>
                  <a:gd name="T70" fmla="*/ 96 w 254"/>
                  <a:gd name="T71" fmla="*/ 147 h 258"/>
                  <a:gd name="T72" fmla="*/ 87 w 254"/>
                  <a:gd name="T73" fmla="*/ 142 h 258"/>
                  <a:gd name="T74" fmla="*/ 96 w 254"/>
                  <a:gd name="T75" fmla="*/ 152 h 258"/>
                  <a:gd name="T76" fmla="*/ 132 w 254"/>
                  <a:gd name="T77" fmla="*/ 147 h 258"/>
                  <a:gd name="T78" fmla="*/ 122 w 254"/>
                  <a:gd name="T79" fmla="*/ 142 h 258"/>
                  <a:gd name="T80" fmla="*/ 132 w 254"/>
                  <a:gd name="T81" fmla="*/ 152 h 258"/>
                  <a:gd name="T82" fmla="*/ 168 w 254"/>
                  <a:gd name="T83" fmla="*/ 147 h 258"/>
                  <a:gd name="T84" fmla="*/ 158 w 254"/>
                  <a:gd name="T85" fmla="*/ 142 h 258"/>
                  <a:gd name="T86" fmla="*/ 168 w 254"/>
                  <a:gd name="T87" fmla="*/ 152 h 258"/>
                  <a:gd name="T88" fmla="*/ 96 w 254"/>
                  <a:gd name="T89" fmla="*/ 185 h 258"/>
                  <a:gd name="T90" fmla="*/ 87 w 254"/>
                  <a:gd name="T91" fmla="*/ 180 h 258"/>
                  <a:gd name="T92" fmla="*/ 96 w 254"/>
                  <a:gd name="T93" fmla="*/ 190 h 258"/>
                  <a:gd name="T94" fmla="*/ 132 w 254"/>
                  <a:gd name="T95" fmla="*/ 186 h 258"/>
                  <a:gd name="T96" fmla="*/ 122 w 254"/>
                  <a:gd name="T97" fmla="*/ 180 h 258"/>
                  <a:gd name="T98" fmla="*/ 132 w 254"/>
                  <a:gd name="T99" fmla="*/ 190 h 258"/>
                  <a:gd name="T100" fmla="*/ 168 w 254"/>
                  <a:gd name="T101" fmla="*/ 184 h 258"/>
                  <a:gd name="T102" fmla="*/ 158 w 254"/>
                  <a:gd name="T103" fmla="*/ 180 h 258"/>
                  <a:gd name="T104" fmla="*/ 168 w 254"/>
                  <a:gd name="T105" fmla="*/ 190 h 258"/>
                  <a:gd name="T106" fmla="*/ 163 w 254"/>
                  <a:gd name="T107" fmla="*/ 258 h 258"/>
                  <a:gd name="T108" fmla="*/ 92 w 254"/>
                  <a:gd name="T109" fmla="*/ 217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4" h="258">
                    <a:moveTo>
                      <a:pt x="200" y="146"/>
                    </a:moveTo>
                    <a:lnTo>
                      <a:pt x="200" y="258"/>
                    </a:lnTo>
                    <a:lnTo>
                      <a:pt x="55" y="258"/>
                    </a:lnTo>
                    <a:lnTo>
                      <a:pt x="55" y="44"/>
                    </a:lnTo>
                    <a:lnTo>
                      <a:pt x="127" y="0"/>
                    </a:lnTo>
                    <a:lnTo>
                      <a:pt x="200" y="44"/>
                    </a:lnTo>
                    <a:lnTo>
                      <a:pt x="200" y="146"/>
                    </a:lnTo>
                    <a:moveTo>
                      <a:pt x="55" y="72"/>
                    </a:moveTo>
                    <a:lnTo>
                      <a:pt x="0" y="72"/>
                    </a:lnTo>
                    <a:lnTo>
                      <a:pt x="0" y="258"/>
                    </a:lnTo>
                    <a:lnTo>
                      <a:pt x="55" y="258"/>
                    </a:lnTo>
                    <a:moveTo>
                      <a:pt x="21" y="102"/>
                    </a:moveTo>
                    <a:lnTo>
                      <a:pt x="55" y="102"/>
                    </a:lnTo>
                    <a:moveTo>
                      <a:pt x="21" y="128"/>
                    </a:moveTo>
                    <a:lnTo>
                      <a:pt x="55" y="128"/>
                    </a:lnTo>
                    <a:moveTo>
                      <a:pt x="21" y="155"/>
                    </a:moveTo>
                    <a:lnTo>
                      <a:pt x="55" y="155"/>
                    </a:lnTo>
                    <a:moveTo>
                      <a:pt x="21" y="182"/>
                    </a:moveTo>
                    <a:lnTo>
                      <a:pt x="55" y="182"/>
                    </a:lnTo>
                    <a:moveTo>
                      <a:pt x="21" y="209"/>
                    </a:moveTo>
                    <a:lnTo>
                      <a:pt x="55" y="209"/>
                    </a:lnTo>
                    <a:moveTo>
                      <a:pt x="200" y="258"/>
                    </a:moveTo>
                    <a:lnTo>
                      <a:pt x="254" y="258"/>
                    </a:lnTo>
                    <a:lnTo>
                      <a:pt x="254" y="72"/>
                    </a:lnTo>
                    <a:lnTo>
                      <a:pt x="200" y="72"/>
                    </a:lnTo>
                    <a:moveTo>
                      <a:pt x="234" y="102"/>
                    </a:moveTo>
                    <a:lnTo>
                      <a:pt x="200" y="102"/>
                    </a:lnTo>
                    <a:moveTo>
                      <a:pt x="234" y="128"/>
                    </a:moveTo>
                    <a:lnTo>
                      <a:pt x="200" y="128"/>
                    </a:lnTo>
                    <a:moveTo>
                      <a:pt x="234" y="155"/>
                    </a:moveTo>
                    <a:lnTo>
                      <a:pt x="200" y="155"/>
                    </a:lnTo>
                    <a:moveTo>
                      <a:pt x="234" y="182"/>
                    </a:moveTo>
                    <a:lnTo>
                      <a:pt x="200" y="182"/>
                    </a:lnTo>
                    <a:moveTo>
                      <a:pt x="234" y="209"/>
                    </a:moveTo>
                    <a:lnTo>
                      <a:pt x="200" y="209"/>
                    </a:lnTo>
                    <a:moveTo>
                      <a:pt x="96" y="71"/>
                    </a:moveTo>
                    <a:lnTo>
                      <a:pt x="96" y="66"/>
                    </a:lnTo>
                    <a:lnTo>
                      <a:pt x="87" y="66"/>
                    </a:lnTo>
                    <a:lnTo>
                      <a:pt x="87" y="76"/>
                    </a:lnTo>
                    <a:lnTo>
                      <a:pt x="96" y="76"/>
                    </a:lnTo>
                    <a:lnTo>
                      <a:pt x="96" y="71"/>
                    </a:lnTo>
                    <a:moveTo>
                      <a:pt x="132" y="71"/>
                    </a:moveTo>
                    <a:lnTo>
                      <a:pt x="132" y="66"/>
                    </a:lnTo>
                    <a:lnTo>
                      <a:pt x="122" y="66"/>
                    </a:lnTo>
                    <a:lnTo>
                      <a:pt x="122" y="76"/>
                    </a:lnTo>
                    <a:lnTo>
                      <a:pt x="132" y="76"/>
                    </a:lnTo>
                    <a:lnTo>
                      <a:pt x="132" y="71"/>
                    </a:lnTo>
                    <a:moveTo>
                      <a:pt x="168" y="71"/>
                    </a:moveTo>
                    <a:lnTo>
                      <a:pt x="168" y="66"/>
                    </a:lnTo>
                    <a:lnTo>
                      <a:pt x="158" y="66"/>
                    </a:lnTo>
                    <a:lnTo>
                      <a:pt x="158" y="76"/>
                    </a:lnTo>
                    <a:lnTo>
                      <a:pt x="168" y="76"/>
                    </a:lnTo>
                    <a:lnTo>
                      <a:pt x="168" y="71"/>
                    </a:lnTo>
                    <a:moveTo>
                      <a:pt x="96" y="109"/>
                    </a:moveTo>
                    <a:lnTo>
                      <a:pt x="96" y="104"/>
                    </a:lnTo>
                    <a:lnTo>
                      <a:pt x="87" y="104"/>
                    </a:lnTo>
                    <a:lnTo>
                      <a:pt x="87" y="114"/>
                    </a:lnTo>
                    <a:lnTo>
                      <a:pt x="96" y="114"/>
                    </a:lnTo>
                    <a:lnTo>
                      <a:pt x="96" y="109"/>
                    </a:lnTo>
                    <a:moveTo>
                      <a:pt x="132" y="109"/>
                    </a:moveTo>
                    <a:lnTo>
                      <a:pt x="132" y="104"/>
                    </a:lnTo>
                    <a:lnTo>
                      <a:pt x="122" y="104"/>
                    </a:lnTo>
                    <a:lnTo>
                      <a:pt x="122" y="114"/>
                    </a:lnTo>
                    <a:lnTo>
                      <a:pt x="132" y="114"/>
                    </a:lnTo>
                    <a:lnTo>
                      <a:pt x="132" y="109"/>
                    </a:lnTo>
                    <a:moveTo>
                      <a:pt x="168" y="109"/>
                    </a:moveTo>
                    <a:lnTo>
                      <a:pt x="168" y="104"/>
                    </a:lnTo>
                    <a:lnTo>
                      <a:pt x="158" y="104"/>
                    </a:lnTo>
                    <a:lnTo>
                      <a:pt x="158" y="114"/>
                    </a:lnTo>
                    <a:lnTo>
                      <a:pt x="168" y="114"/>
                    </a:lnTo>
                    <a:lnTo>
                      <a:pt x="168" y="109"/>
                    </a:lnTo>
                    <a:moveTo>
                      <a:pt x="96" y="147"/>
                    </a:moveTo>
                    <a:lnTo>
                      <a:pt x="96" y="142"/>
                    </a:lnTo>
                    <a:lnTo>
                      <a:pt x="87" y="142"/>
                    </a:lnTo>
                    <a:lnTo>
                      <a:pt x="87" y="152"/>
                    </a:lnTo>
                    <a:lnTo>
                      <a:pt x="96" y="152"/>
                    </a:lnTo>
                    <a:lnTo>
                      <a:pt x="96" y="147"/>
                    </a:lnTo>
                    <a:moveTo>
                      <a:pt x="132" y="147"/>
                    </a:moveTo>
                    <a:lnTo>
                      <a:pt x="132" y="142"/>
                    </a:lnTo>
                    <a:lnTo>
                      <a:pt x="122" y="142"/>
                    </a:lnTo>
                    <a:lnTo>
                      <a:pt x="122" y="152"/>
                    </a:lnTo>
                    <a:lnTo>
                      <a:pt x="132" y="152"/>
                    </a:lnTo>
                    <a:lnTo>
                      <a:pt x="132" y="147"/>
                    </a:lnTo>
                    <a:moveTo>
                      <a:pt x="168" y="147"/>
                    </a:moveTo>
                    <a:lnTo>
                      <a:pt x="168" y="142"/>
                    </a:lnTo>
                    <a:lnTo>
                      <a:pt x="158" y="142"/>
                    </a:lnTo>
                    <a:lnTo>
                      <a:pt x="158" y="152"/>
                    </a:lnTo>
                    <a:lnTo>
                      <a:pt x="168" y="152"/>
                    </a:lnTo>
                    <a:lnTo>
                      <a:pt x="168" y="147"/>
                    </a:lnTo>
                    <a:moveTo>
                      <a:pt x="96" y="185"/>
                    </a:moveTo>
                    <a:lnTo>
                      <a:pt x="96" y="180"/>
                    </a:lnTo>
                    <a:lnTo>
                      <a:pt x="87" y="180"/>
                    </a:lnTo>
                    <a:lnTo>
                      <a:pt x="87" y="190"/>
                    </a:lnTo>
                    <a:lnTo>
                      <a:pt x="96" y="190"/>
                    </a:lnTo>
                    <a:lnTo>
                      <a:pt x="96" y="185"/>
                    </a:lnTo>
                    <a:moveTo>
                      <a:pt x="132" y="186"/>
                    </a:moveTo>
                    <a:lnTo>
                      <a:pt x="132" y="180"/>
                    </a:lnTo>
                    <a:lnTo>
                      <a:pt x="122" y="180"/>
                    </a:lnTo>
                    <a:lnTo>
                      <a:pt x="122" y="190"/>
                    </a:lnTo>
                    <a:lnTo>
                      <a:pt x="132" y="190"/>
                    </a:lnTo>
                    <a:lnTo>
                      <a:pt x="132" y="186"/>
                    </a:lnTo>
                    <a:moveTo>
                      <a:pt x="168" y="184"/>
                    </a:moveTo>
                    <a:lnTo>
                      <a:pt x="168" y="180"/>
                    </a:lnTo>
                    <a:lnTo>
                      <a:pt x="158" y="180"/>
                    </a:lnTo>
                    <a:lnTo>
                      <a:pt x="158" y="190"/>
                    </a:lnTo>
                    <a:lnTo>
                      <a:pt x="168" y="190"/>
                    </a:lnTo>
                    <a:lnTo>
                      <a:pt x="168" y="184"/>
                    </a:lnTo>
                    <a:moveTo>
                      <a:pt x="163" y="258"/>
                    </a:moveTo>
                    <a:lnTo>
                      <a:pt x="163" y="217"/>
                    </a:lnTo>
                    <a:lnTo>
                      <a:pt x="92" y="217"/>
                    </a:lnTo>
                    <a:lnTo>
                      <a:pt x="92" y="258"/>
                    </a:lnTo>
                  </a:path>
                </a:pathLst>
              </a:custGeom>
              <a:noFill/>
              <a:ln w="9525" cap="flat">
                <a:solidFill>
                  <a:srgbClr val="505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F340374-6FA5-42E7-88A2-39A5BEC04567}"/>
                  </a:ext>
                </a:extLst>
              </p:cNvPr>
              <p:cNvSpPr txBox="1"/>
              <p:nvPr/>
            </p:nvSpPr>
            <p:spPr>
              <a:xfrm>
                <a:off x="10598761" y="3703327"/>
                <a:ext cx="870555" cy="184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noProof="0">
                    <a:ln>
                      <a:noFill/>
                    </a:ln>
                    <a:gradFill>
                      <a:gsLst>
                        <a:gs pos="84043">
                          <a:srgbClr val="505050"/>
                        </a:gs>
                        <a:gs pos="69149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On premises</a:t>
                </a:r>
              </a:p>
            </p:txBody>
          </p:sp>
        </p:grpSp>
        <p:pic>
          <p:nvPicPr>
            <p:cNvPr id="366" name="Picture 20" descr="Image result for azure logo png">
              <a:extLst>
                <a:ext uri="{FF2B5EF4-FFF2-40B4-BE49-F238E27FC236}">
                  <a16:creationId xmlns:a16="http://schemas.microsoft.com/office/drawing/2014/main" id="{E18C8705-BD78-4D65-B654-690ACC5F4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5227" y="4322411"/>
              <a:ext cx="1299174" cy="15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1D6D849E-3654-4BB1-9673-E2C47AE730A7}"/>
                </a:ext>
              </a:extLst>
            </p:cNvPr>
            <p:cNvSpPr txBox="1"/>
            <p:nvPr/>
          </p:nvSpPr>
          <p:spPr>
            <a:xfrm>
              <a:off x="9241348" y="5576436"/>
              <a:ext cx="20808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Enterprise stores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2AC0B669-7B99-4051-8AD6-104FB67C935A}"/>
                </a:ext>
              </a:extLst>
            </p:cNvPr>
            <p:cNvSpPr/>
            <p:nvPr/>
          </p:nvSpPr>
          <p:spPr>
            <a:xfrm flipH="1">
              <a:off x="8998696" y="3946282"/>
              <a:ext cx="2611959" cy="2611959"/>
            </a:xfrm>
            <a:prstGeom prst="ellipse">
              <a:avLst/>
            </a:prstGeom>
            <a:noFill/>
            <a:ln w="28575" cap="flat" cmpd="sng" algn="ctr">
              <a:solidFill>
                <a:srgbClr val="3B89C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GB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0FA7B9BA-E2DE-4C34-9883-FD402A9D5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58305" y="5795583"/>
              <a:ext cx="382992" cy="508904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EF4BE9A7-F7B2-4AE9-B7DC-2131D5420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409029" y="5824020"/>
              <a:ext cx="564435" cy="483310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72694DD7-5851-48AE-AEAD-69564005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34814" y="4716932"/>
              <a:ext cx="1123651" cy="263242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A71EBC75-4A26-4A73-9DA5-408D4AA14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660334" y="5112173"/>
              <a:ext cx="681806" cy="35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065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60331-DE94-41A1-82FB-6AB5BFD7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Lifecycle of your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1A8516-963C-AB4C-89D8-CDFE6654789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285875"/>
            <a:ext cx="10180638" cy="586377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275F89"/>
                </a:solidFill>
              </a:rPr>
              <a:t>Comprehensive framework for the lifecycle of your project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728B485-D8C0-4BAC-B86A-620BA31292E7}"/>
              </a:ext>
            </a:extLst>
          </p:cNvPr>
          <p:cNvSpPr/>
          <p:nvPr/>
        </p:nvSpPr>
        <p:spPr bwMode="auto">
          <a:xfrm>
            <a:off x="490122" y="39182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Author Dialogs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Design Cards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Visualize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1C3F34-A688-4F37-9D65-4C5A07481CDC}"/>
              </a:ext>
            </a:extLst>
          </p:cNvPr>
          <p:cNvSpPr/>
          <p:nvPr/>
        </p:nvSpPr>
        <p:spPr bwMode="auto">
          <a:xfrm>
            <a:off x="2390693" y="39182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Bot Builder SDK</a:t>
            </a:r>
          </a:p>
          <a:p>
            <a:pPr algn="ctr" defTabSz="932293" fontAlgn="base"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cs typeface="Segoe UI" pitchFamily="34" charset="0"/>
            </a:endParaRPr>
          </a:p>
          <a:p>
            <a:pPr algn="ctr" defTabSz="932293" fontAlgn="base"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Cognitive Services</a:t>
            </a:r>
          </a:p>
          <a:p>
            <a:pPr algn="ctr" defTabSz="932293" fontAlgn="base"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cs typeface="Segoe UI" pitchFamily="34" charset="0"/>
            </a:endParaRPr>
          </a:p>
          <a:p>
            <a:pPr algn="ctr" defTabSz="932293" fontAlgn="base"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Getting Started Templates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220C39D-4BF2-46E5-9239-C4613CB93D2F}"/>
              </a:ext>
            </a:extLst>
          </p:cNvPr>
          <p:cNvSpPr/>
          <p:nvPr/>
        </p:nvSpPr>
        <p:spPr bwMode="auto">
          <a:xfrm>
            <a:off x="4291263" y="39182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Emulator​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GB" sz="1470">
              <a:solidFill>
                <a:srgbClr val="353535"/>
              </a:solidFill>
              <a:latin typeface="Segoe UI Semilight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Application Insights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GB" sz="1470">
              <a:solidFill>
                <a:srgbClr val="353535"/>
              </a:solidFill>
              <a:latin typeface="Segoe UI Semilight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Conversation Transcripts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54BE7C-BA2A-4653-8AD7-076F3007BCCD}"/>
              </a:ext>
            </a:extLst>
          </p:cNvPr>
          <p:cNvSpPr/>
          <p:nvPr/>
        </p:nvSpPr>
        <p:spPr bwMode="auto">
          <a:xfrm>
            <a:off x="6191833" y="39182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s-E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DevOps Tools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s-E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s-E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Azure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s-E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s-E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BYO Web Host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s-E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B3FB3FC-D1FA-4502-9F06-B1CA5ED1B8D1}"/>
              </a:ext>
            </a:extLst>
          </p:cNvPr>
          <p:cNvSpPr/>
          <p:nvPr/>
        </p:nvSpPr>
        <p:spPr bwMode="auto">
          <a:xfrm>
            <a:off x="8092404" y="39182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 err="1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WebChat</a:t>
            </a:r>
            <a:endParaRPr lang="en-GB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Cortana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Skype, FB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+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Custom (</a:t>
            </a:r>
            <a:r>
              <a:rPr lang="en-GB" sz="1470" err="1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DirectLine</a:t>
            </a:r>
            <a:r>
              <a:rPr lang="en-GB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D613ACE-7E3F-4166-87D1-91BBC5218E23}"/>
              </a:ext>
            </a:extLst>
          </p:cNvPr>
          <p:cNvSpPr/>
          <p:nvPr/>
        </p:nvSpPr>
        <p:spPr bwMode="auto">
          <a:xfrm>
            <a:off x="9992970" y="3918212"/>
            <a:ext cx="1746256" cy="230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Application Insights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LUIS</a:t>
            </a:r>
            <a:b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</a:br>
            <a:r>
              <a:rPr lang="en-US" sz="147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Suggestions</a:t>
            </a: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293" fontAlgn="base">
              <a:spcBef>
                <a:spcPts val="600"/>
              </a:spcBef>
              <a:spcAft>
                <a:spcPct val="0"/>
              </a:spcAft>
              <a:defRPr/>
            </a:pPr>
            <a:endParaRPr lang="en-US" sz="1470">
              <a:solidFill>
                <a:srgbClr val="353535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B3E5C0A-A294-4193-B08B-6FE3691291B3}"/>
              </a:ext>
            </a:extLst>
          </p:cNvPr>
          <p:cNvCxnSpPr>
            <a:cxnSpLocks/>
          </p:cNvCxnSpPr>
          <p:nvPr/>
        </p:nvCxnSpPr>
        <p:spPr>
          <a:xfrm>
            <a:off x="4214106" y="39182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1D93893-B24D-4000-B180-2F8BD78900A9}"/>
              </a:ext>
            </a:extLst>
          </p:cNvPr>
          <p:cNvCxnSpPr>
            <a:cxnSpLocks/>
          </p:cNvCxnSpPr>
          <p:nvPr/>
        </p:nvCxnSpPr>
        <p:spPr>
          <a:xfrm>
            <a:off x="2313535" y="39182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CE614DB-8E5C-476A-9091-7A50C909DD78}"/>
              </a:ext>
            </a:extLst>
          </p:cNvPr>
          <p:cNvCxnSpPr>
            <a:cxnSpLocks/>
          </p:cNvCxnSpPr>
          <p:nvPr/>
        </p:nvCxnSpPr>
        <p:spPr>
          <a:xfrm>
            <a:off x="6114676" y="39182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06162D2-DB82-4365-94EF-38D7CDBFC3E6}"/>
              </a:ext>
            </a:extLst>
          </p:cNvPr>
          <p:cNvCxnSpPr>
            <a:cxnSpLocks/>
          </p:cNvCxnSpPr>
          <p:nvPr/>
        </p:nvCxnSpPr>
        <p:spPr>
          <a:xfrm>
            <a:off x="8015247" y="39182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B4049EF-C56C-45B4-BFF0-2793FDE78458}"/>
              </a:ext>
            </a:extLst>
          </p:cNvPr>
          <p:cNvCxnSpPr>
            <a:cxnSpLocks/>
          </p:cNvCxnSpPr>
          <p:nvPr/>
        </p:nvCxnSpPr>
        <p:spPr>
          <a:xfrm>
            <a:off x="9915817" y="3918212"/>
            <a:ext cx="0" cy="23297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37BEAE-55EE-354B-9393-555DE6F21857}"/>
              </a:ext>
            </a:extLst>
          </p:cNvPr>
          <p:cNvGrpSpPr/>
          <p:nvPr/>
        </p:nvGrpSpPr>
        <p:grpSpPr>
          <a:xfrm>
            <a:off x="8234743" y="5945671"/>
            <a:ext cx="1461578" cy="253898"/>
            <a:chOff x="8083579" y="7610757"/>
            <a:chExt cx="2105518" cy="365760"/>
          </a:xfrm>
        </p:grpSpPr>
        <p:sp>
          <p:nvSpPr>
            <p:cNvPr id="87" name="car_3" title="Icon of a car with signal lines on top">
              <a:extLst>
                <a:ext uri="{FF2B5EF4-FFF2-40B4-BE49-F238E27FC236}">
                  <a16:creationId xmlns:a16="http://schemas.microsoft.com/office/drawing/2014/main" id="{49C31A71-0AF7-814D-8D33-358755D3C0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3579" y="7610757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8" name="Laptop_E770" title="Icon of a laptop">
              <a:extLst>
                <a:ext uri="{FF2B5EF4-FFF2-40B4-BE49-F238E27FC236}">
                  <a16:creationId xmlns:a16="http://schemas.microsoft.com/office/drawing/2014/main" id="{EF9AD35A-36EF-4142-B06E-9394F719F7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35894" y="7641098"/>
              <a:ext cx="457200" cy="305079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0" name="CellPhone_E8EA" title="Icon of a cellphone">
              <a:extLst>
                <a:ext uri="{FF2B5EF4-FFF2-40B4-BE49-F238E27FC236}">
                  <a16:creationId xmlns:a16="http://schemas.microsoft.com/office/drawing/2014/main" id="{9AE7CB54-B62B-C04B-93A0-B64ACBCB67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69605" y="7610757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2" name="house" title="Icon of a house">
              <a:extLst>
                <a:ext uri="{FF2B5EF4-FFF2-40B4-BE49-F238E27FC236}">
                  <a16:creationId xmlns:a16="http://schemas.microsoft.com/office/drawing/2014/main" id="{124215D6-8AE3-9C44-8079-1B6AB3E046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47073" y="7610757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46C782-EE92-47CE-86DA-095D0DEB2385}"/>
              </a:ext>
            </a:extLst>
          </p:cNvPr>
          <p:cNvGrpSpPr/>
          <p:nvPr/>
        </p:nvGrpSpPr>
        <p:grpSpPr>
          <a:xfrm>
            <a:off x="542189" y="1656230"/>
            <a:ext cx="11197037" cy="1802836"/>
            <a:chOff x="542189" y="1656230"/>
            <a:chExt cx="11197037" cy="180283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F41F3FA-699F-42EC-BF28-AFA101EEE9E2}"/>
                </a:ext>
              </a:extLst>
            </p:cNvPr>
            <p:cNvSpPr/>
            <p:nvPr/>
          </p:nvSpPr>
          <p:spPr bwMode="auto">
            <a:xfrm>
              <a:off x="542189" y="3062453"/>
              <a:ext cx="1749549" cy="39661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>
                  <a:solidFill>
                    <a:srgbClr val="D33302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Plan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6DBB43E-A3C8-458D-B211-A99557CEEC11}"/>
                </a:ext>
              </a:extLst>
            </p:cNvPr>
            <p:cNvSpPr/>
            <p:nvPr/>
          </p:nvSpPr>
          <p:spPr bwMode="auto">
            <a:xfrm>
              <a:off x="2431687" y="3062453"/>
              <a:ext cx="1749549" cy="39661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>
                  <a:solidFill>
                    <a:srgbClr val="D3330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Build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F49856A-8652-4F61-B5E4-787B50C582A5}"/>
                </a:ext>
              </a:extLst>
            </p:cNvPr>
            <p:cNvSpPr/>
            <p:nvPr/>
          </p:nvSpPr>
          <p:spPr bwMode="auto">
            <a:xfrm>
              <a:off x="4321185" y="3062453"/>
              <a:ext cx="1749549" cy="39661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>
                  <a:solidFill>
                    <a:srgbClr val="D3330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Test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FEB1AF-BCE5-425A-8B8A-C8E8378035C3}"/>
                </a:ext>
              </a:extLst>
            </p:cNvPr>
            <p:cNvSpPr/>
            <p:nvPr/>
          </p:nvSpPr>
          <p:spPr bwMode="auto">
            <a:xfrm>
              <a:off x="6210683" y="3062453"/>
              <a:ext cx="1749549" cy="39661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>
                  <a:solidFill>
                    <a:srgbClr val="D3330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Publish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B195B1-4270-4494-8448-11052D377C6D}"/>
                </a:ext>
              </a:extLst>
            </p:cNvPr>
            <p:cNvSpPr/>
            <p:nvPr/>
          </p:nvSpPr>
          <p:spPr bwMode="auto">
            <a:xfrm>
              <a:off x="8100181" y="3062453"/>
              <a:ext cx="1749549" cy="39661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>
                  <a:solidFill>
                    <a:srgbClr val="D3330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Connect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369C70E-78F2-4F87-B3EE-6B9E3A95B083}"/>
                </a:ext>
              </a:extLst>
            </p:cNvPr>
            <p:cNvSpPr/>
            <p:nvPr/>
          </p:nvSpPr>
          <p:spPr bwMode="auto">
            <a:xfrm>
              <a:off x="9989677" y="3062453"/>
              <a:ext cx="1749549" cy="39661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>
                  <a:solidFill>
                    <a:srgbClr val="D3330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Evaluate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DD34829-0EDC-3741-A37E-EEB0615A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35" y="1656230"/>
              <a:ext cx="10058400" cy="1190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14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8791-D1A3-4CD2-87CE-A38FBB35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3901B1-E55D-41D1-B70A-ADD7BE26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98" y="0"/>
            <a:ext cx="9783605" cy="63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3025"/>
            <a:ext cx="10515600" cy="1325563"/>
          </a:xfrm>
        </p:spPr>
        <p:txBody>
          <a:bodyPr/>
          <a:lstStyle/>
          <a:p>
            <a:r>
              <a:rPr lang="en-US"/>
              <a:t>Modelling your conversation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20620" y="886688"/>
            <a:ext cx="0" cy="504893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111670" y="3232399"/>
            <a:ext cx="5048940" cy="39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951">
              <a:defRPr/>
            </a:pPr>
            <a:r>
              <a:rPr lang="en-GB" sz="1960">
                <a:solidFill>
                  <a:prstClr val="black"/>
                </a:solidFill>
                <a:latin typeface="Segoe UI Light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2536" y="5998944"/>
            <a:ext cx="11262182" cy="39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951">
              <a:defRPr/>
            </a:pPr>
            <a:r>
              <a:rPr lang="en-GB" sz="1960">
                <a:solidFill>
                  <a:prstClr val="black"/>
                </a:solidFill>
                <a:latin typeface="Segoe UI Light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2536" y="5895843"/>
            <a:ext cx="11262182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234567" y="1464331"/>
            <a:ext cx="1592102" cy="392143"/>
            <a:chOff x="4024192" y="1957658"/>
            <a:chExt cx="1592743" cy="392301"/>
          </a:xfrm>
        </p:grpSpPr>
        <p:sp>
          <p:nvSpPr>
            <p:cNvPr id="17" name="Oval 16"/>
            <p:cNvSpPr/>
            <p:nvPr/>
          </p:nvSpPr>
          <p:spPr>
            <a:xfrm>
              <a:off x="4024192" y="2054384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51">
                <a:defRPr/>
              </a:pPr>
              <a:endParaRPr lang="en-GB" sz="140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88878" y="1957658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951">
                <a:defRPr/>
              </a:pPr>
              <a:r>
                <a:rPr lang="en-GB" sz="1960">
                  <a:solidFill>
                    <a:prstClr val="black"/>
                  </a:solidFill>
                  <a:latin typeface="Segoe UI"/>
                  <a:cs typeface="Segoe UI Semibold" panose="020B0702040204020203" pitchFamily="34" charset="0"/>
                </a:rPr>
                <a:t>Dialogs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1299" y="3458946"/>
            <a:ext cx="1538428" cy="392143"/>
            <a:chOff x="2602966" y="3958975"/>
            <a:chExt cx="1539048" cy="392301"/>
          </a:xfrm>
        </p:grpSpPr>
        <p:sp>
          <p:nvSpPr>
            <p:cNvPr id="50" name="Oval 49"/>
            <p:cNvSpPr/>
            <p:nvPr/>
          </p:nvSpPr>
          <p:spPr>
            <a:xfrm>
              <a:off x="2602966" y="404469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51">
                <a:defRPr/>
              </a:pPr>
              <a:endParaRPr lang="en-GB" sz="140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13957" y="3958975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951">
                <a:defRPr/>
              </a:pPr>
              <a:r>
                <a:rPr lang="en-GB" sz="1960" err="1">
                  <a:solidFill>
                    <a:prstClr val="black"/>
                  </a:solidFill>
                  <a:latin typeface="Segoe UI"/>
                  <a:cs typeface="Segoe UI Semibold" panose="020B0702040204020203" pitchFamily="34" charset="0"/>
                </a:rPr>
                <a:t>FormFlow</a:t>
              </a:r>
              <a:endParaRPr lang="en-GB" sz="1960">
                <a:solidFill>
                  <a:prstClr val="black"/>
                </a:solidFill>
                <a:latin typeface="Segoe UI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9942" y="5338771"/>
            <a:ext cx="1565612" cy="392143"/>
            <a:chOff x="887847" y="5798262"/>
            <a:chExt cx="1566243" cy="392301"/>
          </a:xfrm>
        </p:grpSpPr>
        <p:sp>
          <p:nvSpPr>
            <p:cNvPr id="53" name="Oval 52"/>
            <p:cNvSpPr/>
            <p:nvPr/>
          </p:nvSpPr>
          <p:spPr>
            <a:xfrm>
              <a:off x="887847" y="5892113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51">
                <a:defRPr/>
              </a:pPr>
              <a:endParaRPr lang="en-GB" sz="140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26033" y="5798262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951">
                <a:defRPr/>
              </a:pPr>
              <a:r>
                <a:rPr lang="en-GB" sz="1960" err="1">
                  <a:solidFill>
                    <a:prstClr val="black"/>
                  </a:solidFill>
                  <a:latin typeface="Segoe UI"/>
                  <a:cs typeface="Segoe UI Semibold" panose="020B0702040204020203" pitchFamily="34" charset="0"/>
                </a:rPr>
                <a:t>QnA</a:t>
              </a:r>
              <a:endParaRPr lang="en-GB" sz="1960">
                <a:solidFill>
                  <a:prstClr val="black"/>
                </a:solidFill>
                <a:latin typeface="Segoe UI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468758" y="1324449"/>
            <a:ext cx="1592437" cy="392143"/>
            <a:chOff x="10408023" y="1372853"/>
            <a:chExt cx="1593078" cy="392301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51">
                <a:defRPr/>
              </a:pPr>
              <a:endParaRPr lang="en-GB" sz="140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73044" y="1372853"/>
              <a:ext cx="1328057" cy="39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951">
                <a:defRPr/>
              </a:pPr>
              <a:r>
                <a:rPr lang="en-GB" sz="1960">
                  <a:solidFill>
                    <a:prstClr val="black"/>
                  </a:solidFill>
                  <a:latin typeface="Segoe UI"/>
                  <a:cs typeface="Segoe UI Semibold" panose="020B0702040204020203" pitchFamily="34" charset="0"/>
                </a:rPr>
                <a:t>Bespoke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5026" y="2758567"/>
            <a:ext cx="6992347" cy="89377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58186" y="4635701"/>
            <a:ext cx="2865984" cy="69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951">
              <a:defRPr/>
            </a:pPr>
            <a:r>
              <a:rPr lang="en-GB" sz="1960">
                <a:solidFill>
                  <a:prstClr val="black"/>
                </a:solidFill>
                <a:latin typeface="Segoe UI Light"/>
                <a:cs typeface="Segoe UI Semilight" panose="020B0402040204020203" pitchFamily="34" charset="0"/>
              </a:rPr>
              <a:t>FAQs,</a:t>
            </a:r>
          </a:p>
          <a:p>
            <a:pPr defTabSz="913951">
              <a:defRPr/>
            </a:pPr>
            <a:r>
              <a:rPr lang="en-GB" sz="1960">
                <a:solidFill>
                  <a:prstClr val="black"/>
                </a:solidFill>
                <a:latin typeface="Segoe UI Light"/>
                <a:cs typeface="Segoe UI Semilight" panose="020B0402040204020203" pitchFamily="34" charset="0"/>
              </a:rPr>
              <a:t>command &amp; control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455555" y="2762631"/>
            <a:ext cx="2865984" cy="69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951">
              <a:defRPr/>
            </a:pPr>
            <a:r>
              <a:rPr lang="en-GB" sz="1960">
                <a:solidFill>
                  <a:prstClr val="black"/>
                </a:solidFill>
                <a:latin typeface="Segoe UI Light"/>
                <a:cs typeface="Segoe UI Semilight" panose="020B0402040204020203" pitchFamily="34" charset="0"/>
              </a:rPr>
              <a:t>Data capture,</a:t>
            </a:r>
          </a:p>
          <a:p>
            <a:pPr defTabSz="913951">
              <a:defRPr/>
            </a:pPr>
            <a:r>
              <a:rPr lang="en-GB" sz="1960">
                <a:solidFill>
                  <a:prstClr val="black"/>
                </a:solidFill>
                <a:latin typeface="Segoe UI Light"/>
                <a:cs typeface="Segoe UI Semilight" panose="020B0402040204020203" pitchFamily="34" charset="0"/>
              </a:rPr>
              <a:t>“Web forms” scenarios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52055" y="1100689"/>
            <a:ext cx="3130276" cy="39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951">
              <a:defRPr/>
            </a:pPr>
            <a:r>
              <a:rPr lang="en-GB" sz="1960">
                <a:solidFill>
                  <a:prstClr val="black"/>
                </a:solidFill>
                <a:latin typeface="Segoe UI Light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381560" y="584956"/>
            <a:ext cx="2865984" cy="69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951">
              <a:defRPr/>
            </a:pPr>
            <a:r>
              <a:rPr lang="en-GB" sz="1960">
                <a:solidFill>
                  <a:prstClr val="black"/>
                </a:solidFill>
                <a:latin typeface="Segoe UI Light"/>
                <a:cs typeface="Segoe UI Semilight" panose="020B0402040204020203" pitchFamily="34" charset="0"/>
              </a:rPr>
              <a:t>Roll your own</a:t>
            </a:r>
          </a:p>
          <a:p>
            <a:pPr defTabSz="913951">
              <a:defRPr/>
            </a:pPr>
            <a:r>
              <a:rPr lang="en-GB" sz="1960">
                <a:solidFill>
                  <a:prstClr val="black"/>
                </a:solidFill>
                <a:latin typeface="Segoe UI Light"/>
                <a:cs typeface="Segoe UI Semilight" panose="020B0402040204020203" pitchFamily="34" charset="0"/>
              </a:rPr>
              <a:t>state management etc.</a:t>
            </a:r>
          </a:p>
        </p:txBody>
      </p:sp>
    </p:spTree>
    <p:extLst>
      <p:ext uri="{BB962C8B-B14F-4D97-AF65-F5344CB8AC3E}">
        <p14:creationId xmlns:p14="http://schemas.microsoft.com/office/powerpoint/2010/main" val="177881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2256-0E13-434F-8849-22F36F0D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Conversational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41DA3-7161-4D64-B9F0-FE7A955DE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29" y="1356659"/>
            <a:ext cx="7921365" cy="5558240"/>
          </a:xfrm>
        </p:spPr>
        <p:txBody>
          <a:bodyPr/>
          <a:lstStyle/>
          <a:p>
            <a:pPr marL="457063" indent="-457063"/>
            <a:r>
              <a:rPr lang="en-US" sz="3199"/>
              <a:t>Text, with optional media attachments</a:t>
            </a:r>
          </a:p>
          <a:p>
            <a:pPr marL="566827" lvl="1" indent="-342797"/>
            <a:r>
              <a:rPr lang="en-US" sz="1799"/>
              <a:t>Traditional chat, can contain media attachments</a:t>
            </a:r>
            <a:br>
              <a:rPr lang="en-US" sz="1799"/>
            </a:br>
            <a:r>
              <a:rPr lang="en-US" sz="1799"/>
              <a:t>(e.g., image, video, audio, file)</a:t>
            </a:r>
          </a:p>
          <a:p>
            <a:pPr marL="457063" indent="-457063">
              <a:spcBef>
                <a:spcPts val="1764"/>
              </a:spcBef>
            </a:pPr>
            <a:r>
              <a:rPr lang="en-US" sz="3199"/>
              <a:t>Input prompts</a:t>
            </a:r>
          </a:p>
          <a:p>
            <a:pPr marL="566827" lvl="1" indent="-342797"/>
            <a:r>
              <a:rPr lang="en-US" sz="1799"/>
              <a:t>Suggested actions: Buttons, numbered items in a list, etc.</a:t>
            </a:r>
          </a:p>
          <a:p>
            <a:pPr marL="457063" indent="-457063">
              <a:spcBef>
                <a:spcPts val="1764"/>
              </a:spcBef>
            </a:pPr>
            <a:r>
              <a:rPr lang="en-US" sz="3199"/>
              <a:t>Rich cards, rendered as a list or carousel</a:t>
            </a:r>
          </a:p>
          <a:p>
            <a:pPr marL="566827" lvl="1" indent="-342797"/>
            <a:r>
              <a:rPr lang="en-US" sz="1799"/>
              <a:t>Images, buttons, audio, animations, video, user sign-in, etc.</a:t>
            </a:r>
          </a:p>
          <a:p>
            <a:pPr marL="566827" lvl="1" indent="-342797"/>
            <a:r>
              <a:rPr lang="en-US" sz="1799"/>
              <a:t>Hero | Audio | Animation | Thumbnail | Receipt | Sign In | </a:t>
            </a:r>
            <a:br>
              <a:rPr lang="en-US" sz="1799"/>
            </a:br>
            <a:r>
              <a:rPr lang="en-US" sz="1799"/>
              <a:t>Video | Adaptive | Purchase</a:t>
            </a:r>
          </a:p>
          <a:p>
            <a:pPr marL="457063" indent="-457063">
              <a:spcBef>
                <a:spcPts val="1764"/>
              </a:spcBef>
            </a:pPr>
            <a:r>
              <a:rPr lang="en-US" sz="3199"/>
              <a:t>Speech</a:t>
            </a:r>
          </a:p>
          <a:p>
            <a:pPr marL="566827" lvl="1" indent="-342797"/>
            <a:r>
              <a:rPr lang="en-US" sz="1799"/>
              <a:t>Text-based chat using Speech Recognition &amp; Synthesis (TTS)</a:t>
            </a:r>
          </a:p>
        </p:txBody>
      </p:sp>
      <p:pic>
        <p:nvPicPr>
          <p:cNvPr id="4" name="skype-hero-050517-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1493" y="1300433"/>
            <a:ext cx="3859307" cy="55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Improvement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839569" y="1826043"/>
            <a:ext cx="6227236" cy="4350205"/>
          </a:xfrm>
        </p:spPr>
        <p:txBody>
          <a:bodyPr>
            <a:normAutofit lnSpcReduction="10000"/>
          </a:bodyPr>
          <a:lstStyle/>
          <a:p>
            <a:pPr marL="571329" indent="-571329"/>
            <a:r>
              <a:rPr lang="en-US" sz="3528"/>
              <a:t>Instrumentation provided by App Insights; added by default in Bot Service</a:t>
            </a:r>
          </a:p>
          <a:p>
            <a:pPr marL="571329" indent="-571329"/>
            <a:r>
              <a:rPr lang="en-US" sz="3528"/>
              <a:t>Extend instrumentation through AI SDK</a:t>
            </a:r>
          </a:p>
          <a:p>
            <a:pPr marL="571329" indent="-571329"/>
            <a:r>
              <a:rPr lang="en-US" sz="3528" b="1">
                <a:solidFill>
                  <a:srgbClr val="C00000"/>
                </a:solidFill>
              </a:rPr>
              <a:t>If you are not building bots that will actually be used, then you are not building bots</a:t>
            </a:r>
          </a:p>
        </p:txBody>
      </p:sp>
      <p:pic>
        <p:nvPicPr>
          <p:cNvPr id="4" name="Picture 2" descr="C:\Users\cestrada\AppData\Local\Temp\SNAGHTML53963c8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62" y="1289126"/>
            <a:ext cx="5196073" cy="804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1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54167E-6 1.48148E-6 L 3.54167E-6 -0.34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22BF03-5595-4F99-81A7-B87B012E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56" y="-17366"/>
            <a:ext cx="9534911" cy="67722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4C25B46-2909-4842-B44B-C5888A4DE0BF}"/>
              </a:ext>
            </a:extLst>
          </p:cNvPr>
          <p:cNvGrpSpPr/>
          <p:nvPr/>
        </p:nvGrpSpPr>
        <p:grpSpPr>
          <a:xfrm>
            <a:off x="1354930" y="2174080"/>
            <a:ext cx="7589045" cy="3312319"/>
            <a:chOff x="1354930" y="2174080"/>
            <a:chExt cx="7589045" cy="3312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2E8D0F-2A0E-4F34-A9CD-35DF4415CB7D}"/>
                </a:ext>
              </a:extLst>
            </p:cNvPr>
            <p:cNvSpPr/>
            <p:nvPr/>
          </p:nvSpPr>
          <p:spPr>
            <a:xfrm>
              <a:off x="1354930" y="2174080"/>
              <a:ext cx="1893095" cy="670719"/>
            </a:xfrm>
            <a:prstGeom prst="rect">
              <a:avLst/>
            </a:prstGeom>
            <a:noFill/>
            <a:ln w="76200">
              <a:solidFill>
                <a:srgbClr val="2B65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FB1990-66BB-4CFC-B4C4-49CE52C4A245}"/>
                </a:ext>
              </a:extLst>
            </p:cNvPr>
            <p:cNvSpPr/>
            <p:nvPr/>
          </p:nvSpPr>
          <p:spPr>
            <a:xfrm>
              <a:off x="7050880" y="4815680"/>
              <a:ext cx="1893095" cy="670719"/>
            </a:xfrm>
            <a:prstGeom prst="rect">
              <a:avLst/>
            </a:prstGeom>
            <a:noFill/>
            <a:ln w="76200">
              <a:solidFill>
                <a:srgbClr val="2B65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</p:spTree>
    <p:extLst>
      <p:ext uri="{BB962C8B-B14F-4D97-AF65-F5344CB8AC3E}">
        <p14:creationId xmlns:p14="http://schemas.microsoft.com/office/powerpoint/2010/main" val="97860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2CF272-7889-4FEB-AE27-869CCFBD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Vision Service</a:t>
            </a:r>
            <a:endParaRPr lang="de-A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48F83-ED76-42C7-A708-6B6264B65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69" y="1285912"/>
            <a:ext cx="5613690" cy="435020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Build a custom image classifier in 10 minutes or less</a:t>
            </a:r>
          </a:p>
          <a:p>
            <a:r>
              <a:rPr lang="en-US">
                <a:solidFill>
                  <a:schemeClr val="tx1"/>
                </a:solidFill>
              </a:rPr>
              <a:t>Diversity of images is key: angles, lighting, backgrounds</a:t>
            </a:r>
          </a:p>
          <a:p>
            <a:r>
              <a:rPr lang="en-US">
                <a:solidFill>
                  <a:schemeClr val="tx1"/>
                </a:solidFill>
              </a:rPr>
              <a:t>Handles tuning model for edge cases (like misses)</a:t>
            </a:r>
          </a:p>
          <a:p>
            <a:endParaRPr lang="de-AT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22231A-FCC6-4458-ADFF-C8C7170563D4}"/>
              </a:ext>
            </a:extLst>
          </p:cNvPr>
          <p:cNvGrpSpPr/>
          <p:nvPr/>
        </p:nvGrpSpPr>
        <p:grpSpPr>
          <a:xfrm>
            <a:off x="6725562" y="1211865"/>
            <a:ext cx="5438128" cy="926166"/>
            <a:chOff x="6725725" y="1211287"/>
            <a:chExt cx="5439545" cy="9264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A20093-16C2-460D-B96C-069E78E99CF3}"/>
                </a:ext>
              </a:extLst>
            </p:cNvPr>
            <p:cNvSpPr/>
            <p:nvPr/>
          </p:nvSpPr>
          <p:spPr bwMode="auto">
            <a:xfrm>
              <a:off x="6725725" y="1297291"/>
              <a:ext cx="753709" cy="7223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5" name="Text Placeholder 8">
              <a:extLst>
                <a:ext uri="{FF2B5EF4-FFF2-40B4-BE49-F238E27FC236}">
                  <a16:creationId xmlns:a16="http://schemas.microsoft.com/office/drawing/2014/main" id="{6BA10E65-6E29-4397-A50C-405A6211F0EE}"/>
                </a:ext>
              </a:extLst>
            </p:cNvPr>
            <p:cNvSpPr txBox="1">
              <a:spLocks/>
            </p:cNvSpPr>
            <p:nvPr/>
          </p:nvSpPr>
          <p:spPr>
            <a:xfrm>
              <a:off x="7556353" y="1211287"/>
              <a:ext cx="4608917" cy="926407"/>
            </a:xfrm>
            <a:prstGeom prst="rect">
              <a:avLst/>
            </a:prstGeom>
          </p:spPr>
          <p:txBody>
            <a:bodyPr vert="horz" wrap="square" lIns="146266" tIns="91416" rIns="146266" bIns="91416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62">
                <a:buClr>
                  <a:srgbClr val="353535"/>
                </a:buClr>
                <a:defRPr/>
              </a:pPr>
              <a:r>
                <a:rPr lang="en-US" sz="29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Upload</a:t>
              </a:r>
            </a:p>
            <a:p>
              <a:pPr defTabSz="932462">
                <a:spcBef>
                  <a:spcPts val="624"/>
                </a:spcBef>
                <a:buClr>
                  <a:srgbClr val="353535"/>
                </a:buClr>
                <a:defRPr/>
              </a:pPr>
              <a:r>
                <a:rPr lang="en-US" sz="17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onsolas" charset="0"/>
                  <a:cs typeface="Consolas" charset="0"/>
                </a:rPr>
                <a:t>Start with as little as 30 </a:t>
              </a:r>
              <a:r>
                <a:rPr lang="mr-IN" sz="17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onsolas" charset="0"/>
                  <a:cs typeface="Consolas" charset="0"/>
                </a:rPr>
                <a:t>–</a:t>
              </a:r>
              <a:r>
                <a:rPr lang="en-US" sz="17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onsolas" charset="0"/>
                  <a:cs typeface="Consolas" charset="0"/>
                </a:rPr>
                <a:t> 50 images per tag</a:t>
              </a:r>
            </a:p>
          </p:txBody>
        </p:sp>
        <p:sp>
          <p:nvSpPr>
            <p:cNvPr id="26" name="browser_3" title="Icon of a browser window with an arrow pointing from the outside to the center">
              <a:extLst>
                <a:ext uri="{FF2B5EF4-FFF2-40B4-BE49-F238E27FC236}">
                  <a16:creationId xmlns:a16="http://schemas.microsoft.com/office/drawing/2014/main" id="{7709C734-0FC0-4106-AF9C-7160823A29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06880" y="1459855"/>
              <a:ext cx="384533" cy="365760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32462">
                <a:defRPr/>
              </a:pPr>
              <a:endParaRPr lang="en-US" sz="9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41A43C-F1AE-488B-B8D8-2C01002E5255}"/>
              </a:ext>
            </a:extLst>
          </p:cNvPr>
          <p:cNvGrpSpPr/>
          <p:nvPr/>
        </p:nvGrpSpPr>
        <p:grpSpPr>
          <a:xfrm>
            <a:off x="6722131" y="5208849"/>
            <a:ext cx="5438128" cy="926166"/>
            <a:chOff x="6722293" y="5209312"/>
            <a:chExt cx="5439545" cy="9264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948FAB-709A-4C4E-B720-8D737220A49E}"/>
                </a:ext>
              </a:extLst>
            </p:cNvPr>
            <p:cNvSpPr/>
            <p:nvPr/>
          </p:nvSpPr>
          <p:spPr bwMode="auto">
            <a:xfrm>
              <a:off x="6722293" y="5294104"/>
              <a:ext cx="753709" cy="7223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9" name="Text Placeholder 8">
              <a:extLst>
                <a:ext uri="{FF2B5EF4-FFF2-40B4-BE49-F238E27FC236}">
                  <a16:creationId xmlns:a16="http://schemas.microsoft.com/office/drawing/2014/main" id="{DE1B3B68-B30C-442B-9494-E8A4B78FEA9B}"/>
                </a:ext>
              </a:extLst>
            </p:cNvPr>
            <p:cNvSpPr txBox="1">
              <a:spLocks/>
            </p:cNvSpPr>
            <p:nvPr/>
          </p:nvSpPr>
          <p:spPr>
            <a:xfrm>
              <a:off x="7552921" y="5209312"/>
              <a:ext cx="4608917" cy="926407"/>
            </a:xfrm>
            <a:prstGeom prst="rect">
              <a:avLst/>
            </a:prstGeom>
          </p:spPr>
          <p:txBody>
            <a:bodyPr vert="horz" wrap="square" lIns="146266" tIns="91416" rIns="146266" bIns="91416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62">
                <a:buClr>
                  <a:srgbClr val="353535"/>
                </a:buClr>
                <a:defRPr/>
              </a:pPr>
              <a:r>
                <a:rPr lang="en-US" sz="29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Iterate</a:t>
              </a:r>
            </a:p>
            <a:p>
              <a:pPr defTabSz="932462">
                <a:spcBef>
                  <a:spcPts val="624"/>
                </a:spcBef>
                <a:buClr>
                  <a:srgbClr val="353535"/>
                </a:buClr>
                <a:defRPr/>
              </a:pPr>
              <a:r>
                <a:rPr lang="en-US" sz="17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onsolas" charset="0"/>
                  <a:cs typeface="Consolas" charset="0"/>
                </a:rPr>
                <a:t>New images are retained for tagging</a:t>
              </a:r>
            </a:p>
          </p:txBody>
        </p:sp>
        <p:sp>
          <p:nvSpPr>
            <p:cNvPr id="30" name="arrow_11" title="Icon of a circle made of two curved arrows">
              <a:extLst>
                <a:ext uri="{FF2B5EF4-FFF2-40B4-BE49-F238E27FC236}">
                  <a16:creationId xmlns:a16="http://schemas.microsoft.com/office/drawing/2014/main" id="{0B400BC8-F3FF-4BD7-912C-A8C5058D4A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21393" y="5472376"/>
              <a:ext cx="350129" cy="365760"/>
            </a:xfrm>
            <a:custGeom>
              <a:avLst/>
              <a:gdLst>
                <a:gd name="T0" fmla="*/ 310 w 310"/>
                <a:gd name="T1" fmla="*/ 199 h 322"/>
                <a:gd name="T2" fmla="*/ 154 w 310"/>
                <a:gd name="T3" fmla="*/ 322 h 322"/>
                <a:gd name="T4" fmla="*/ 1 w 310"/>
                <a:gd name="T5" fmla="*/ 211 h 322"/>
                <a:gd name="T6" fmla="*/ 304 w 310"/>
                <a:gd name="T7" fmla="*/ 104 h 322"/>
                <a:gd name="T8" fmla="*/ 154 w 310"/>
                <a:gd name="T9" fmla="*/ 0 h 322"/>
                <a:gd name="T10" fmla="*/ 0 w 310"/>
                <a:gd name="T11" fmla="*/ 114 h 322"/>
                <a:gd name="T12" fmla="*/ 299 w 310"/>
                <a:gd name="T13" fmla="*/ 104 h 322"/>
                <a:gd name="T14" fmla="*/ 230 w 310"/>
                <a:gd name="T15" fmla="*/ 104 h 322"/>
                <a:gd name="T16" fmla="*/ 295 w 310"/>
                <a:gd name="T17" fmla="*/ 104 h 322"/>
                <a:gd name="T18" fmla="*/ 304 w 310"/>
                <a:gd name="T19" fmla="*/ 104 h 322"/>
                <a:gd name="T20" fmla="*/ 304 w 310"/>
                <a:gd name="T21" fmla="*/ 29 h 322"/>
                <a:gd name="T22" fmla="*/ 9 w 310"/>
                <a:gd name="T23" fmla="*/ 211 h 322"/>
                <a:gd name="T24" fmla="*/ 75 w 310"/>
                <a:gd name="T25" fmla="*/ 211 h 322"/>
                <a:gd name="T26" fmla="*/ 9 w 310"/>
                <a:gd name="T27" fmla="*/ 211 h 322"/>
                <a:gd name="T28" fmla="*/ 1 w 310"/>
                <a:gd name="T29" fmla="*/ 211 h 322"/>
                <a:gd name="T30" fmla="*/ 1 w 310"/>
                <a:gd name="T31" fmla="*/ 28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0" h="322">
                  <a:moveTo>
                    <a:pt x="310" y="199"/>
                  </a:moveTo>
                  <a:cubicBezTo>
                    <a:pt x="293" y="270"/>
                    <a:pt x="229" y="322"/>
                    <a:pt x="154" y="322"/>
                  </a:cubicBezTo>
                  <a:cubicBezTo>
                    <a:pt x="83" y="322"/>
                    <a:pt x="22" y="275"/>
                    <a:pt x="1" y="211"/>
                  </a:cubicBezTo>
                  <a:moveTo>
                    <a:pt x="304" y="104"/>
                  </a:moveTo>
                  <a:cubicBezTo>
                    <a:pt x="281" y="43"/>
                    <a:pt x="223" y="0"/>
                    <a:pt x="154" y="0"/>
                  </a:cubicBezTo>
                  <a:cubicBezTo>
                    <a:pt x="82" y="0"/>
                    <a:pt x="20" y="48"/>
                    <a:pt x="0" y="114"/>
                  </a:cubicBezTo>
                  <a:moveTo>
                    <a:pt x="299" y="104"/>
                  </a:moveTo>
                  <a:cubicBezTo>
                    <a:pt x="230" y="104"/>
                    <a:pt x="230" y="104"/>
                    <a:pt x="230" y="104"/>
                  </a:cubicBezTo>
                  <a:moveTo>
                    <a:pt x="295" y="104"/>
                  </a:moveTo>
                  <a:cubicBezTo>
                    <a:pt x="304" y="104"/>
                    <a:pt x="304" y="104"/>
                    <a:pt x="304" y="104"/>
                  </a:cubicBezTo>
                  <a:cubicBezTo>
                    <a:pt x="304" y="29"/>
                    <a:pt x="304" y="29"/>
                    <a:pt x="304" y="29"/>
                  </a:cubicBezTo>
                  <a:moveTo>
                    <a:pt x="9" y="211"/>
                  </a:moveTo>
                  <a:cubicBezTo>
                    <a:pt x="75" y="211"/>
                    <a:pt x="75" y="211"/>
                    <a:pt x="75" y="211"/>
                  </a:cubicBezTo>
                  <a:moveTo>
                    <a:pt x="9" y="211"/>
                  </a:moveTo>
                  <a:cubicBezTo>
                    <a:pt x="1" y="211"/>
                    <a:pt x="1" y="211"/>
                    <a:pt x="1" y="211"/>
                  </a:cubicBezTo>
                  <a:cubicBezTo>
                    <a:pt x="1" y="286"/>
                    <a:pt x="1" y="286"/>
                    <a:pt x="1" y="286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32462">
                <a:defRPr/>
              </a:pPr>
              <a:endParaRPr lang="en-US" sz="9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1EC55D-4A80-4715-A3C2-691D05452C4A}"/>
              </a:ext>
            </a:extLst>
          </p:cNvPr>
          <p:cNvGrpSpPr/>
          <p:nvPr/>
        </p:nvGrpSpPr>
        <p:grpSpPr>
          <a:xfrm>
            <a:off x="6722131" y="3898529"/>
            <a:ext cx="5438128" cy="926166"/>
            <a:chOff x="6722293" y="3898651"/>
            <a:chExt cx="5439545" cy="9264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B53227-FF44-4448-B52C-2F39DE244631}"/>
                </a:ext>
              </a:extLst>
            </p:cNvPr>
            <p:cNvSpPr/>
            <p:nvPr/>
          </p:nvSpPr>
          <p:spPr bwMode="auto">
            <a:xfrm>
              <a:off x="6722293" y="3982232"/>
              <a:ext cx="753709" cy="7223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3" name="Text Placeholder 8">
              <a:extLst>
                <a:ext uri="{FF2B5EF4-FFF2-40B4-BE49-F238E27FC236}">
                  <a16:creationId xmlns:a16="http://schemas.microsoft.com/office/drawing/2014/main" id="{60AEE998-BBE8-47EA-9906-1E3489301073}"/>
                </a:ext>
              </a:extLst>
            </p:cNvPr>
            <p:cNvSpPr txBox="1">
              <a:spLocks/>
            </p:cNvSpPr>
            <p:nvPr/>
          </p:nvSpPr>
          <p:spPr>
            <a:xfrm>
              <a:off x="7552921" y="3898651"/>
              <a:ext cx="4608917" cy="926407"/>
            </a:xfrm>
            <a:prstGeom prst="rect">
              <a:avLst/>
            </a:prstGeom>
          </p:spPr>
          <p:txBody>
            <a:bodyPr vert="horz" wrap="square" lIns="146266" tIns="91416" rIns="146266" bIns="91416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62">
                <a:buClr>
                  <a:srgbClr val="353535"/>
                </a:buClr>
                <a:defRPr/>
              </a:pPr>
              <a:r>
                <a:rPr lang="en-US" sz="29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Predict</a:t>
              </a:r>
            </a:p>
            <a:p>
              <a:pPr defTabSz="932462">
                <a:spcBef>
                  <a:spcPts val="624"/>
                </a:spcBef>
                <a:buClr>
                  <a:srgbClr val="353535"/>
                </a:buClr>
                <a:defRPr/>
              </a:pPr>
              <a:r>
                <a:rPr lang="en-US" sz="17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onsolas" charset="0"/>
                  <a:cs typeface="Consolas" charset="0"/>
                </a:rPr>
                <a:t>Deploy REST endpoint; identify 1+ tags</a:t>
              </a:r>
            </a:p>
          </p:txBody>
        </p:sp>
        <p:sp>
          <p:nvSpPr>
            <p:cNvPr id="34" name="strategy" title="Icon of two circles and a curved arrow winding between three exes connecting them">
              <a:extLst>
                <a:ext uri="{FF2B5EF4-FFF2-40B4-BE49-F238E27FC236}">
                  <a16:creationId xmlns:a16="http://schemas.microsoft.com/office/drawing/2014/main" id="{24C3168E-2B66-4934-8538-D7EDA9910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24081" y="4130185"/>
              <a:ext cx="320040" cy="426397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32462">
                <a:defRPr/>
              </a:pPr>
              <a:endParaRPr lang="en-US" sz="1799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DC421-F3EA-45C8-9D32-09F70427A513}"/>
              </a:ext>
            </a:extLst>
          </p:cNvPr>
          <p:cNvGrpSpPr/>
          <p:nvPr/>
        </p:nvGrpSpPr>
        <p:grpSpPr>
          <a:xfrm>
            <a:off x="6722131" y="2561384"/>
            <a:ext cx="5438128" cy="926166"/>
            <a:chOff x="6722293" y="2561158"/>
            <a:chExt cx="5439545" cy="92640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DC2F63-9E7C-48A7-98FA-E973B2F484E0}"/>
                </a:ext>
              </a:extLst>
            </p:cNvPr>
            <p:cNvSpPr/>
            <p:nvPr/>
          </p:nvSpPr>
          <p:spPr bwMode="auto">
            <a:xfrm>
              <a:off x="6722293" y="2647162"/>
              <a:ext cx="753709" cy="7223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7" name="Text Placeholder 8">
              <a:extLst>
                <a:ext uri="{FF2B5EF4-FFF2-40B4-BE49-F238E27FC236}">
                  <a16:creationId xmlns:a16="http://schemas.microsoft.com/office/drawing/2014/main" id="{D0996EF9-31F9-4C77-8BAE-97EA52131BDD}"/>
                </a:ext>
              </a:extLst>
            </p:cNvPr>
            <p:cNvSpPr txBox="1">
              <a:spLocks/>
            </p:cNvSpPr>
            <p:nvPr/>
          </p:nvSpPr>
          <p:spPr>
            <a:xfrm>
              <a:off x="7552921" y="2561158"/>
              <a:ext cx="4608917" cy="926407"/>
            </a:xfrm>
            <a:prstGeom prst="rect">
              <a:avLst/>
            </a:prstGeom>
          </p:spPr>
          <p:txBody>
            <a:bodyPr vert="horz" wrap="square" lIns="146266" tIns="91416" rIns="146266" bIns="91416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1224"/>
                </a:spcBef>
                <a:spcAft>
                  <a:spcPts val="0"/>
                </a:spcAft>
                <a:buClr>
                  <a:schemeClr val="tx1"/>
                </a:buClr>
                <a:buSzPct val="90000"/>
                <a:buFont typeface="Arial" panose="020B0604020202020204" pitchFamily="34" charset="0"/>
                <a:buNone/>
                <a:tabLst/>
                <a:defRPr lang="en-US" sz="30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255588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4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085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52462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4075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lang="en-US" sz="2200" b="0" kern="1200" spc="0" baseline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62">
                <a:buClr>
                  <a:srgbClr val="353535"/>
                </a:buClr>
                <a:defRPr/>
              </a:pPr>
              <a:r>
                <a:rPr lang="en-US" sz="29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Train</a:t>
              </a:r>
            </a:p>
            <a:p>
              <a:pPr defTabSz="932462">
                <a:spcBef>
                  <a:spcPts val="624"/>
                </a:spcBef>
                <a:buClr>
                  <a:srgbClr val="353535"/>
                </a:buClr>
                <a:defRPr/>
              </a:pPr>
              <a:r>
                <a:rPr lang="en-US" sz="1799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onsolas" charset="0"/>
                  <a:cs typeface="Consolas" charset="0"/>
                </a:rPr>
                <a:t>Build model on one of five </a:t>
              </a:r>
              <a:r>
                <a:rPr lang="en-US" sz="1799" err="1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Consolas" charset="0"/>
                  <a:cs typeface="Consolas" charset="0"/>
                </a:rPr>
                <a:t>featurizers</a:t>
              </a:r>
              <a:endParaRPr lang="en-US" sz="1799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onsolas" charset="0"/>
                <a:cs typeface="Consolas" charset="0"/>
              </a:endParaRPr>
            </a:p>
          </p:txBody>
        </p:sp>
        <p:sp>
          <p:nvSpPr>
            <p:cNvPr id="38" name="transform_2" title="Icon of a circle and a square with a curved arrow between them">
              <a:extLst>
                <a:ext uri="{FF2B5EF4-FFF2-40B4-BE49-F238E27FC236}">
                  <a16:creationId xmlns:a16="http://schemas.microsoft.com/office/drawing/2014/main" id="{525CAFD5-F62E-4F16-A143-7F46695FAC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96522" y="2841481"/>
              <a:ext cx="394891" cy="365760"/>
            </a:xfrm>
            <a:custGeom>
              <a:avLst/>
              <a:gdLst>
                <a:gd name="T0" fmla="*/ 31 w 337"/>
                <a:gd name="T1" fmla="*/ 210 h 311"/>
                <a:gd name="T2" fmla="*/ 185 w 337"/>
                <a:gd name="T3" fmla="*/ 56 h 311"/>
                <a:gd name="T4" fmla="*/ 142 w 337"/>
                <a:gd name="T5" fmla="*/ 108 h 311"/>
                <a:gd name="T6" fmla="*/ 185 w 337"/>
                <a:gd name="T7" fmla="*/ 56 h 311"/>
                <a:gd name="T8" fmla="*/ 133 w 337"/>
                <a:gd name="T9" fmla="*/ 13 h 311"/>
                <a:gd name="T10" fmla="*/ 37 w 337"/>
                <a:gd name="T11" fmla="*/ 311 h 311"/>
                <a:gd name="T12" fmla="*/ 73 w 337"/>
                <a:gd name="T13" fmla="*/ 274 h 311"/>
                <a:gd name="T14" fmla="*/ 37 w 337"/>
                <a:gd name="T15" fmla="*/ 238 h 311"/>
                <a:gd name="T16" fmla="*/ 0 w 337"/>
                <a:gd name="T17" fmla="*/ 274 h 311"/>
                <a:gd name="T18" fmla="*/ 37 w 337"/>
                <a:gd name="T19" fmla="*/ 311 h 311"/>
                <a:gd name="T20" fmla="*/ 337 w 337"/>
                <a:gd name="T21" fmla="*/ 0 h 311"/>
                <a:gd name="T22" fmla="*/ 219 w 337"/>
                <a:gd name="T23" fmla="*/ 0 h 311"/>
                <a:gd name="T24" fmla="*/ 219 w 337"/>
                <a:gd name="T25" fmla="*/ 118 h 311"/>
                <a:gd name="T26" fmla="*/ 337 w 337"/>
                <a:gd name="T27" fmla="*/ 118 h 311"/>
                <a:gd name="T28" fmla="*/ 337 w 337"/>
                <a:gd name="T2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7" h="311">
                  <a:moveTo>
                    <a:pt x="31" y="210"/>
                  </a:moveTo>
                  <a:cubicBezTo>
                    <a:pt x="31" y="125"/>
                    <a:pt x="100" y="56"/>
                    <a:pt x="185" y="56"/>
                  </a:cubicBezTo>
                  <a:moveTo>
                    <a:pt x="142" y="108"/>
                  </a:moveTo>
                  <a:cubicBezTo>
                    <a:pt x="185" y="56"/>
                    <a:pt x="185" y="56"/>
                    <a:pt x="185" y="56"/>
                  </a:cubicBezTo>
                  <a:cubicBezTo>
                    <a:pt x="133" y="13"/>
                    <a:pt x="133" y="13"/>
                    <a:pt x="133" y="13"/>
                  </a:cubicBezTo>
                  <a:moveTo>
                    <a:pt x="37" y="311"/>
                  </a:moveTo>
                  <a:cubicBezTo>
                    <a:pt x="56" y="311"/>
                    <a:pt x="73" y="294"/>
                    <a:pt x="73" y="274"/>
                  </a:cubicBezTo>
                  <a:cubicBezTo>
                    <a:pt x="73" y="254"/>
                    <a:pt x="56" y="238"/>
                    <a:pt x="37" y="238"/>
                  </a:cubicBezTo>
                  <a:cubicBezTo>
                    <a:pt x="17" y="238"/>
                    <a:pt x="0" y="254"/>
                    <a:pt x="0" y="274"/>
                  </a:cubicBezTo>
                  <a:cubicBezTo>
                    <a:pt x="0" y="294"/>
                    <a:pt x="17" y="311"/>
                    <a:pt x="37" y="311"/>
                  </a:cubicBezTo>
                  <a:close/>
                  <a:moveTo>
                    <a:pt x="337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19" y="118"/>
                    <a:pt x="219" y="118"/>
                    <a:pt x="219" y="118"/>
                  </a:cubicBezTo>
                  <a:cubicBezTo>
                    <a:pt x="337" y="118"/>
                    <a:pt x="337" y="118"/>
                    <a:pt x="337" y="118"/>
                  </a:cubicBezTo>
                  <a:lnTo>
                    <a:pt x="337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32462">
                <a:defRPr/>
              </a:pPr>
              <a:endParaRPr lang="en-US" sz="1799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67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DC966F7B-210E-4629-A1AA-693E6FC3C42B}"/>
              </a:ext>
            </a:extLst>
          </p:cNvPr>
          <p:cNvSpPr txBox="1">
            <a:spLocks/>
          </p:cNvSpPr>
          <p:nvPr/>
        </p:nvSpPr>
        <p:spPr>
          <a:xfrm>
            <a:off x="0" y="4863551"/>
            <a:ext cx="12192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sz="8000">
                <a:solidFill>
                  <a:srgbClr val="275F89"/>
                </a:solidFill>
                <a:latin typeface="+mn-lt"/>
              </a:rPr>
              <a:t>http://bit.ly/LEARN_TO_BOT</a:t>
            </a:r>
            <a:endParaRPr lang="de-AT" sz="8000" dirty="0">
              <a:solidFill>
                <a:srgbClr val="275F89"/>
              </a:solidFill>
              <a:latin typeface="+mn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2AE7858-2555-4351-8B21-4EEFD39D3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16" y="96459"/>
            <a:ext cx="2911533" cy="46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42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605-DD8E-4EA0-B7F5-8BDDF979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999"/>
              <a:t>Custom Vision Service</a:t>
            </a:r>
            <a:endParaRPr lang="de-AT" sz="3999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617A214-4929-423A-83C6-CB9115D42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5350" y="1809422"/>
            <a:ext cx="7781302" cy="323915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E1D700-B157-43E6-A315-88F4A8788762}"/>
              </a:ext>
            </a:extLst>
          </p:cNvPr>
          <p:cNvSpPr txBox="1"/>
          <p:nvPr/>
        </p:nvSpPr>
        <p:spPr>
          <a:xfrm>
            <a:off x="5149980" y="5107807"/>
            <a:ext cx="1890452" cy="369236"/>
          </a:xfrm>
          <a:prstGeom prst="rect">
            <a:avLst/>
          </a:prstGeom>
          <a:solidFill>
            <a:srgbClr val="275F89"/>
          </a:solidFill>
          <a:effectLst/>
        </p:spPr>
        <p:txBody>
          <a:bodyPr wrap="square" rtlCol="0">
            <a:spAutoFit/>
          </a:bodyPr>
          <a:lstStyle/>
          <a:p>
            <a:pPr algn="ctr" defTabSz="914089">
              <a:defRPr/>
            </a:pPr>
            <a:r>
              <a:rPr lang="de-AT" sz="1799" b="1">
                <a:solidFill>
                  <a:srgbClr val="FFFFFF"/>
                </a:solidFill>
                <a:latin typeface="Segoe UI"/>
              </a:rPr>
              <a:t>Normal State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574137D-313C-4692-BE22-27B4C27FF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352" y="1809422"/>
            <a:ext cx="7781298" cy="3239156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B88BF4-D01E-4141-989C-BBD1D7DB8FBB}"/>
              </a:ext>
            </a:extLst>
          </p:cNvPr>
          <p:cNvSpPr txBox="1"/>
          <p:nvPr/>
        </p:nvSpPr>
        <p:spPr>
          <a:xfrm>
            <a:off x="5149980" y="5115790"/>
            <a:ext cx="1890452" cy="369236"/>
          </a:xfrm>
          <a:prstGeom prst="rect">
            <a:avLst/>
          </a:prstGeom>
          <a:solidFill>
            <a:srgbClr val="275F89"/>
          </a:solidFill>
          <a:effectLst/>
        </p:spPr>
        <p:txBody>
          <a:bodyPr wrap="square" rtlCol="0">
            <a:spAutoFit/>
          </a:bodyPr>
          <a:lstStyle/>
          <a:p>
            <a:pPr algn="ctr" defTabSz="914089">
              <a:defRPr/>
            </a:pPr>
            <a:r>
              <a:rPr lang="de-AT" sz="1799" b="1">
                <a:solidFill>
                  <a:srgbClr val="FFFFFF"/>
                </a:solidFill>
                <a:latin typeface="Segoe UI"/>
              </a:rPr>
              <a:t>98,53 % True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865C9B9-3837-40A4-90E9-1B2344060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81" y="1827417"/>
            <a:ext cx="7694838" cy="32031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765392-0DAB-4C87-8AD2-9A8DB36633B9}"/>
              </a:ext>
            </a:extLst>
          </p:cNvPr>
          <p:cNvSpPr txBox="1"/>
          <p:nvPr/>
        </p:nvSpPr>
        <p:spPr>
          <a:xfrm>
            <a:off x="5149980" y="5105274"/>
            <a:ext cx="1890452" cy="369236"/>
          </a:xfrm>
          <a:prstGeom prst="rect">
            <a:avLst/>
          </a:prstGeom>
          <a:solidFill>
            <a:srgbClr val="275F89"/>
          </a:solidFill>
          <a:effectLst/>
        </p:spPr>
        <p:txBody>
          <a:bodyPr wrap="square" rtlCol="0">
            <a:spAutoFit/>
          </a:bodyPr>
          <a:lstStyle/>
          <a:p>
            <a:pPr algn="ctr" defTabSz="914089">
              <a:defRPr/>
            </a:pPr>
            <a:r>
              <a:rPr lang="de-AT" sz="1799" b="1">
                <a:solidFill>
                  <a:srgbClr val="FFFFFF"/>
                </a:solidFill>
                <a:latin typeface="Segoe UI"/>
              </a:rPr>
              <a:t>100 % True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D34A5B7-78FD-4CE4-AEC8-94437DD3F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351" y="1809422"/>
            <a:ext cx="7781301" cy="323915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460822-8711-4D6B-8E5A-7CF6AA8C1A7D}"/>
              </a:ext>
            </a:extLst>
          </p:cNvPr>
          <p:cNvSpPr txBox="1"/>
          <p:nvPr/>
        </p:nvSpPr>
        <p:spPr>
          <a:xfrm>
            <a:off x="5150774" y="5102742"/>
            <a:ext cx="1890452" cy="369236"/>
          </a:xfrm>
          <a:prstGeom prst="rect">
            <a:avLst/>
          </a:prstGeom>
          <a:solidFill>
            <a:srgbClr val="275F89"/>
          </a:solidFill>
          <a:effectLst/>
        </p:spPr>
        <p:txBody>
          <a:bodyPr wrap="square" rtlCol="0">
            <a:spAutoFit/>
          </a:bodyPr>
          <a:lstStyle/>
          <a:p>
            <a:pPr algn="ctr" defTabSz="914089">
              <a:defRPr/>
            </a:pPr>
            <a:r>
              <a:rPr lang="de-AT" sz="1799" b="1">
                <a:solidFill>
                  <a:srgbClr val="FFFFFF"/>
                </a:solidFill>
                <a:latin typeface="Segoe UI"/>
              </a:rPr>
              <a:t>99,9 % True</a:t>
            </a:r>
          </a:p>
        </p:txBody>
      </p:sp>
    </p:spTree>
    <p:extLst>
      <p:ext uri="{BB962C8B-B14F-4D97-AF65-F5344CB8AC3E}">
        <p14:creationId xmlns:p14="http://schemas.microsoft.com/office/powerpoint/2010/main" val="125906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D27D-B26E-454C-AAE8-65F85020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Language Understanding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992903-AFE6-4C08-8C3A-E1E3E041554F}"/>
              </a:ext>
            </a:extLst>
          </p:cNvPr>
          <p:cNvSpPr/>
          <p:nvPr/>
        </p:nvSpPr>
        <p:spPr>
          <a:xfrm>
            <a:off x="2046178" y="2622761"/>
            <a:ext cx="7945399" cy="430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de-AT" sz="2199" kern="0">
                <a:solidFill>
                  <a:srgbClr val="C0504D"/>
                </a:solidFill>
                <a:latin typeface="Segoe UI"/>
              </a:rPr>
              <a:t>[ $</a:t>
            </a:r>
            <a:r>
              <a:rPr lang="de-AT" sz="2199" kern="0" err="1">
                <a:solidFill>
                  <a:srgbClr val="C0504D"/>
                </a:solidFill>
                <a:latin typeface="Segoe UI"/>
              </a:rPr>
              <a:t>LunchBell.Object</a:t>
            </a:r>
            <a:r>
              <a:rPr lang="de-AT" sz="2199" kern="0">
                <a:solidFill>
                  <a:srgbClr val="C0504D"/>
                </a:solidFill>
                <a:latin typeface="Segoe UI"/>
              </a:rPr>
              <a:t> ] </a:t>
            </a:r>
            <a:r>
              <a:rPr lang="de-AT" sz="2199" kern="0">
                <a:solidFill>
                  <a:srgbClr val="4F81BD"/>
                </a:solidFill>
                <a:latin typeface="Segoe UI"/>
              </a:rPr>
              <a:t>[ $</a:t>
            </a:r>
            <a:r>
              <a:rPr lang="de-AT" sz="2199" kern="0" err="1">
                <a:solidFill>
                  <a:srgbClr val="4F81BD"/>
                </a:solidFill>
                <a:latin typeface="Segoe UI"/>
              </a:rPr>
              <a:t>LunchBell.Operation</a:t>
            </a:r>
            <a:r>
              <a:rPr lang="de-AT" sz="2199" kern="0">
                <a:solidFill>
                  <a:srgbClr val="4F81BD"/>
                </a:solidFill>
                <a:latin typeface="Segoe UI"/>
              </a:rPr>
              <a:t> ]</a:t>
            </a:r>
            <a:endParaRPr lang="de-AT" sz="2199" kern="0">
              <a:solidFill>
                <a:srgbClr val="9BBB59"/>
              </a:solidFill>
              <a:latin typeface="Segoe UI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2669331-FC62-47C9-81D8-E765E731896A}"/>
              </a:ext>
            </a:extLst>
          </p:cNvPr>
          <p:cNvSpPr txBox="1">
            <a:spLocks/>
          </p:cNvSpPr>
          <p:nvPr/>
        </p:nvSpPr>
        <p:spPr>
          <a:xfrm>
            <a:off x="875774" y="1443554"/>
            <a:ext cx="10286206" cy="3540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3600" kern="12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089">
              <a:buNone/>
              <a:defRPr/>
            </a:pP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„</a:t>
            </a:r>
            <a:r>
              <a:rPr lang="de-AT" sz="3999" err="1">
                <a:solidFill>
                  <a:prstClr val="black"/>
                </a:solidFill>
                <a:latin typeface="Calibri Light" panose="020F0302020204030204"/>
              </a:rPr>
              <a:t>Has</a:t>
            </a: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de-AT" sz="3999" err="1">
                <a:solidFill>
                  <a:prstClr val="black"/>
                </a:solidFill>
                <a:latin typeface="Calibri Light" panose="020F0302020204030204"/>
              </a:rPr>
              <a:t>the</a:t>
            </a: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de-AT" sz="3999" err="1">
                <a:solidFill>
                  <a:prstClr val="black"/>
                </a:solidFill>
                <a:latin typeface="Calibri Light" panose="020F0302020204030204"/>
              </a:rPr>
              <a:t>food</a:t>
            </a: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de-AT" sz="3999" err="1">
                <a:solidFill>
                  <a:prstClr val="black"/>
                </a:solidFill>
                <a:latin typeface="Calibri Light" panose="020F0302020204030204"/>
              </a:rPr>
              <a:t>truck</a:t>
            </a: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de-AT" sz="3999" err="1">
                <a:solidFill>
                  <a:prstClr val="black"/>
                </a:solidFill>
                <a:latin typeface="Calibri Light" panose="020F0302020204030204"/>
              </a:rPr>
              <a:t>arrived</a:t>
            </a: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?“</a:t>
            </a:r>
          </a:p>
          <a:p>
            <a:pPr marL="0" indent="0" defTabSz="914089">
              <a:buNone/>
              <a:defRPr/>
            </a:pPr>
            <a:endParaRPr lang="de-AT" sz="3999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</a:endParaRPr>
          </a:p>
          <a:p>
            <a:pPr marL="0" indent="0" defTabSz="914089">
              <a:buNone/>
              <a:defRPr/>
            </a:pPr>
            <a:r>
              <a:rPr lang="de-AT" sz="3999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 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251AF6-7C56-448C-A994-FCD69EDB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604" y="3735955"/>
            <a:ext cx="2020357" cy="17694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5327C5-F74B-476C-A0B3-819DAB3DAF84}"/>
              </a:ext>
            </a:extLst>
          </p:cNvPr>
          <p:cNvSpPr txBox="1"/>
          <p:nvPr/>
        </p:nvSpPr>
        <p:spPr>
          <a:xfrm>
            <a:off x="7048254" y="5140937"/>
            <a:ext cx="1394683" cy="3692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26">
              <a:defRPr/>
            </a:pPr>
            <a:r>
              <a:rPr lang="de-AT" sz="2399" kern="0" spc="-70">
                <a:solidFill>
                  <a:prstClr val="black"/>
                </a:solidFill>
                <a:latin typeface="Segoe UI"/>
                <a:hlinkClick r:id="rId4"/>
              </a:rPr>
              <a:t>www.luis.ai</a:t>
            </a:r>
            <a:r>
              <a:rPr lang="de-AT" sz="2399" kern="0" spc="-70">
                <a:solidFill>
                  <a:prstClr val="black"/>
                </a:solidFill>
                <a:latin typeface="Segoe UI"/>
              </a:rPr>
              <a:t>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31872E-4EBF-4C85-BC87-C71FCDEA6D64}"/>
              </a:ext>
            </a:extLst>
          </p:cNvPr>
          <p:cNvCxnSpPr>
            <a:cxnSpLocks/>
          </p:cNvCxnSpPr>
          <p:nvPr/>
        </p:nvCxnSpPr>
        <p:spPr>
          <a:xfrm flipV="1">
            <a:off x="7552121" y="1972641"/>
            <a:ext cx="0" cy="650119"/>
          </a:xfrm>
          <a:prstGeom prst="straightConnector1">
            <a:avLst/>
          </a:prstGeom>
          <a:noFill/>
          <a:ln w="762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BD9427-589B-4471-8842-CF8AB84367B4}"/>
              </a:ext>
            </a:extLst>
          </p:cNvPr>
          <p:cNvCxnSpPr>
            <a:cxnSpLocks/>
          </p:cNvCxnSpPr>
          <p:nvPr/>
        </p:nvCxnSpPr>
        <p:spPr>
          <a:xfrm flipV="1">
            <a:off x="4817603" y="1972641"/>
            <a:ext cx="812618" cy="650119"/>
          </a:xfrm>
          <a:prstGeom prst="straightConnector1">
            <a:avLst/>
          </a:prstGeom>
          <a:noFill/>
          <a:ln w="76200" cap="flat" cmpd="sng" algn="ctr">
            <a:solidFill>
              <a:srgbClr val="9E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38F3D2-4C87-4ED0-B397-43196FFC443C}"/>
              </a:ext>
            </a:extLst>
          </p:cNvPr>
          <p:cNvSpPr txBox="1">
            <a:spLocks/>
          </p:cNvSpPr>
          <p:nvPr/>
        </p:nvSpPr>
        <p:spPr>
          <a:xfrm>
            <a:off x="926559" y="1443554"/>
            <a:ext cx="10286206" cy="3540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3600" kern="12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089">
              <a:buNone/>
              <a:defRPr/>
            </a:pP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„</a:t>
            </a:r>
            <a:r>
              <a:rPr lang="de-AT" sz="3999" err="1">
                <a:solidFill>
                  <a:prstClr val="black"/>
                </a:solidFill>
                <a:latin typeface="Calibri Light" panose="020F0302020204030204"/>
              </a:rPr>
              <a:t>Has</a:t>
            </a: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de-AT" sz="3999" err="1">
                <a:solidFill>
                  <a:prstClr val="black"/>
                </a:solidFill>
                <a:latin typeface="Calibri Light" panose="020F0302020204030204"/>
              </a:rPr>
              <a:t>the</a:t>
            </a: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de-AT" sz="3999" err="1">
                <a:solidFill>
                  <a:srgbClr val="C00000"/>
                </a:solidFill>
                <a:latin typeface="Calibri Light" panose="020F0302020204030204"/>
              </a:rPr>
              <a:t>food</a:t>
            </a:r>
            <a:r>
              <a:rPr lang="de-AT" sz="3999">
                <a:solidFill>
                  <a:srgbClr val="C00000"/>
                </a:solidFill>
                <a:latin typeface="Calibri Light" panose="020F0302020204030204"/>
              </a:rPr>
              <a:t> </a:t>
            </a:r>
            <a:r>
              <a:rPr lang="de-AT" sz="3999" err="1">
                <a:solidFill>
                  <a:srgbClr val="C00000"/>
                </a:solidFill>
                <a:latin typeface="Calibri Light" panose="020F0302020204030204"/>
              </a:rPr>
              <a:t>truck</a:t>
            </a: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de-AT" sz="3999" err="1">
                <a:solidFill>
                  <a:srgbClr val="4472C4"/>
                </a:solidFill>
                <a:latin typeface="Calibri Light" panose="020F0302020204030204"/>
              </a:rPr>
              <a:t>arrived</a:t>
            </a:r>
            <a:r>
              <a:rPr lang="de-AT" sz="3999">
                <a:solidFill>
                  <a:prstClr val="black"/>
                </a:solidFill>
                <a:latin typeface="Calibri Light" panose="020F0302020204030204"/>
              </a:rPr>
              <a:t>?“</a:t>
            </a:r>
            <a:r>
              <a:rPr lang="de-AT" sz="3999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 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CD0438-A4E2-46B9-ABFB-6E3210C75595}"/>
              </a:ext>
            </a:extLst>
          </p:cNvPr>
          <p:cNvGrpSpPr/>
          <p:nvPr/>
        </p:nvGrpSpPr>
        <p:grpSpPr>
          <a:xfrm>
            <a:off x="7042951" y="3172569"/>
            <a:ext cx="4756987" cy="1377551"/>
            <a:chOff x="7309897" y="3978951"/>
            <a:chExt cx="4758226" cy="137791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A40461-177F-4BAA-83EB-3F296C93A6D1}"/>
                </a:ext>
              </a:extLst>
            </p:cNvPr>
            <p:cNvCxnSpPr>
              <a:cxnSpLocks/>
            </p:cNvCxnSpPr>
            <p:nvPr/>
          </p:nvCxnSpPr>
          <p:spPr>
            <a:xfrm>
              <a:off x="7870785" y="3978951"/>
              <a:ext cx="1180618" cy="703008"/>
            </a:xfrm>
            <a:prstGeom prst="straightConnector1">
              <a:avLst/>
            </a:prstGeom>
            <a:noFill/>
            <a:ln w="762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628698-5DBF-4B25-9601-9A614A905FB2}"/>
                </a:ext>
              </a:extLst>
            </p:cNvPr>
            <p:cNvSpPr/>
            <p:nvPr/>
          </p:nvSpPr>
          <p:spPr>
            <a:xfrm>
              <a:off x="7309897" y="4772086"/>
              <a:ext cx="47582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>
                <a:defRPr/>
              </a:pPr>
              <a:r>
                <a:rPr lang="de-AT" sz="3199" kern="0" err="1">
                  <a:solidFill>
                    <a:srgbClr val="000000"/>
                  </a:solidFill>
                  <a:latin typeface="Segoe UI Semilight" panose="020B0402040204020203" pitchFamily="34" charset="0"/>
                </a:rPr>
                <a:t>Intent</a:t>
              </a:r>
              <a:r>
                <a:rPr lang="de-AT" sz="3199" kern="0">
                  <a:solidFill>
                    <a:srgbClr val="000000"/>
                  </a:solidFill>
                  <a:latin typeface="Segoe UI Semilight" panose="020B0402040204020203" pitchFamily="34" charset="0"/>
                </a:rPr>
                <a:t> = </a:t>
              </a:r>
              <a:r>
                <a:rPr lang="de-AT" sz="3199" kern="0" err="1">
                  <a:solidFill>
                    <a:srgbClr val="000000"/>
                  </a:solidFill>
                  <a:latin typeface="Segoe UI Semilight" panose="020B0402040204020203" pitchFamily="34" charset="0"/>
                </a:rPr>
                <a:t>CheckArrivalState</a:t>
              </a:r>
              <a:endParaRPr lang="de-AT" sz="3199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356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5556C66-1B78-4C27-BE66-8D61DFC4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388" y="75335"/>
            <a:ext cx="12380775" cy="67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2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827C9-94AD-4FB8-9D0B-E7D687D02BC7}"/>
              </a:ext>
            </a:extLst>
          </p:cNvPr>
          <p:cNvSpPr txBox="1"/>
          <p:nvPr/>
        </p:nvSpPr>
        <p:spPr>
          <a:xfrm>
            <a:off x="344490" y="1905506"/>
            <a:ext cx="1061307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de-AT" sz="9600" err="1">
                <a:solidFill>
                  <a:schemeClr val="bg1"/>
                </a:solidFill>
              </a:rPr>
              <a:t>Where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err="1">
                <a:solidFill>
                  <a:schemeClr val="bg1"/>
                </a:solidFill>
              </a:rPr>
              <a:t>does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err="1">
                <a:solidFill>
                  <a:schemeClr val="bg1"/>
                </a:solidFill>
              </a:rPr>
              <a:t>the</a:t>
            </a:r>
            <a:r>
              <a:rPr lang="de-AT" sz="9600">
                <a:solidFill>
                  <a:schemeClr val="bg1"/>
                </a:solidFill>
              </a:rPr>
              <a:t> </a:t>
            </a:r>
            <a:r>
              <a:rPr lang="de-AT" sz="9600" err="1">
                <a:solidFill>
                  <a:schemeClr val="bg1"/>
                </a:solidFill>
              </a:rPr>
              <a:t>lunchbell</a:t>
            </a:r>
            <a:r>
              <a:rPr lang="de-AT" sz="9600">
                <a:solidFill>
                  <a:schemeClr val="bg1"/>
                </a:solidFill>
              </a:rPr>
              <a:t> ring?</a:t>
            </a:r>
            <a:endParaRPr kumimoji="0" lang="en-GB" sz="96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6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BD30F6-0D18-4B1D-837F-6C5EC6F9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Microsoft Teams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3E8BB-C804-4EBF-8AC9-A43EEF14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72" y="1410473"/>
            <a:ext cx="9172256" cy="4872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0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44FE3A-7EFC-4C26-B84C-5D4DD47C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SharePoint Online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E95743F-1E50-400C-817C-B697BE6C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9" y="1645251"/>
            <a:ext cx="6940555" cy="404865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A0C89-400C-41E2-81D9-1440F132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063" y="807050"/>
            <a:ext cx="3012372" cy="535800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682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827C9-94AD-4FB8-9D0B-E7D687D02BC7}"/>
              </a:ext>
            </a:extLst>
          </p:cNvPr>
          <p:cNvSpPr txBox="1"/>
          <p:nvPr/>
        </p:nvSpPr>
        <p:spPr>
          <a:xfrm>
            <a:off x="319090" y="2644170"/>
            <a:ext cx="1061307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b="1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Demo</a:t>
            </a:r>
            <a:endParaRPr lang="en-GB" sz="9600" b="1">
              <a:solidFill>
                <a:schemeClr val="bg1">
                  <a:lumMod val="9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3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62E7-F447-40EB-89EF-3238BB38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Demo Case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E3DDF6-3586-410E-BC5A-69436599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25" y="163120"/>
            <a:ext cx="9138550" cy="60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DC966F7B-210E-4629-A1AA-693E6FC3C42B}"/>
              </a:ext>
            </a:extLst>
          </p:cNvPr>
          <p:cNvSpPr txBox="1">
            <a:spLocks/>
          </p:cNvSpPr>
          <p:nvPr/>
        </p:nvSpPr>
        <p:spPr>
          <a:xfrm>
            <a:off x="0" y="4863551"/>
            <a:ext cx="12192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sz="8000">
                <a:solidFill>
                  <a:srgbClr val="275F89"/>
                </a:solidFill>
                <a:latin typeface="+mn-lt"/>
              </a:rPr>
              <a:t>http://bit.ly/LEARN_TO_BOT</a:t>
            </a:r>
            <a:endParaRPr lang="de-AT" sz="8000" dirty="0">
              <a:solidFill>
                <a:srgbClr val="275F89"/>
              </a:solidFill>
              <a:latin typeface="+mn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2AE7858-2555-4351-8B21-4EEFD39D3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16" y="96459"/>
            <a:ext cx="2911533" cy="4651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6418A-22F0-4486-B391-1921DAE21174}"/>
              </a:ext>
            </a:extLst>
          </p:cNvPr>
          <p:cNvSpPr txBox="1"/>
          <p:nvPr/>
        </p:nvSpPr>
        <p:spPr>
          <a:xfrm>
            <a:off x="297809" y="390088"/>
            <a:ext cx="41315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B658F"/>
                </a:solidFill>
              </a:rPr>
              <a:t>THANK YOU!</a:t>
            </a:r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Code, slides and other resources available at:</a:t>
            </a:r>
            <a:endParaRPr lang="en-AT" sz="4400" dirty="0"/>
          </a:p>
        </p:txBody>
      </p:sp>
    </p:spTree>
    <p:extLst>
      <p:ext uri="{BB962C8B-B14F-4D97-AF65-F5344CB8AC3E}">
        <p14:creationId xmlns:p14="http://schemas.microsoft.com/office/powerpoint/2010/main" val="444656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2411914-7EB8-4F2F-8CCC-C18987825B3E}"/>
              </a:ext>
            </a:extLst>
          </p:cNvPr>
          <p:cNvGrpSpPr/>
          <p:nvPr/>
        </p:nvGrpSpPr>
        <p:grpSpPr>
          <a:xfrm>
            <a:off x="638511" y="1177649"/>
            <a:ext cx="11425796" cy="3424120"/>
            <a:chOff x="734046" y="2032919"/>
            <a:chExt cx="11425796" cy="342412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0D7242E-33E2-4F1B-8A79-E004D8D292FE}"/>
                </a:ext>
              </a:extLst>
            </p:cNvPr>
            <p:cNvGrpSpPr/>
            <p:nvPr/>
          </p:nvGrpSpPr>
          <p:grpSpPr>
            <a:xfrm>
              <a:off x="734046" y="2032919"/>
              <a:ext cx="5775015" cy="3377980"/>
              <a:chOff x="734046" y="2032919"/>
              <a:chExt cx="5775015" cy="3377980"/>
            </a:xfrm>
          </p:grpSpPr>
          <p:sp>
            <p:nvSpPr>
              <p:cNvPr id="4" name="Marcador de texto 1">
                <a:extLst>
                  <a:ext uri="{FF2B5EF4-FFF2-40B4-BE49-F238E27FC236}">
                    <a16:creationId xmlns:a16="http://schemas.microsoft.com/office/drawing/2014/main" id="{F34097DF-BC23-4A95-A18F-951ED37A9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8633" y="2032919"/>
                <a:ext cx="4100428" cy="3377980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399" b="1" u="sng">
                    <a:solidFill>
                      <a:srgbClr val="275F89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Thomas Gölles</a:t>
                </a:r>
              </a:p>
              <a:p>
                <a:pPr marL="0" indent="0">
                  <a:buNone/>
                </a:pPr>
                <a:r>
                  <a:rPr lang="en-US" sz="2399">
                    <a:solidFill>
                      <a:srgbClr val="275F89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Microsoft MVP (O365)</a:t>
                </a:r>
              </a:p>
              <a:p>
                <a:pPr marL="0" indent="0">
                  <a:buNone/>
                </a:pPr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  <a:hlinkClick r:id="rId2"/>
                  </a:rPr>
                  <a:t>https://thomy.tech</a:t>
                </a:r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@</a:t>
                </a:r>
                <a:r>
                  <a:rPr lang="en-US" sz="200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thomyg</a:t>
                </a:r>
                <a:endParaRPr lang="en-US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de-DE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Head </a:t>
                </a:r>
                <a:r>
                  <a:rPr lang="de-DE" sz="200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Modern </a:t>
                </a:r>
                <a:r>
                  <a:rPr lang="de-DE" sz="200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Workplace</a:t>
                </a:r>
                <a:r>
                  <a:rPr lang="de-DE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Solutions</a:t>
                </a:r>
              </a:p>
              <a:p>
                <a:pPr marL="0" indent="0">
                  <a:buNone/>
                </a:pPr>
                <a:r>
                  <a:rPr lang="de-DE" sz="2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Graz, Austria</a:t>
                </a:r>
                <a:endParaRPr lang="en-US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1" name="Picture Placeholder 11">
                <a:extLst>
                  <a:ext uri="{FF2B5EF4-FFF2-40B4-BE49-F238E27FC236}">
                    <a16:creationId xmlns:a16="http://schemas.microsoft.com/office/drawing/2014/main" id="{5E0C5EAA-EED1-4101-B947-27DBF56A6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5712" b="25712"/>
              <a:stretch/>
            </p:blipFill>
            <p:spPr>
              <a:xfrm>
                <a:off x="734046" y="2032920"/>
                <a:ext cx="1412501" cy="150055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714BF7E-729C-4C45-9CF2-DC15D4BFB30F}"/>
                  </a:ext>
                </a:extLst>
              </p:cNvPr>
              <p:cNvGrpSpPr/>
              <p:nvPr/>
            </p:nvGrpSpPr>
            <p:grpSpPr>
              <a:xfrm>
                <a:off x="2105002" y="2969106"/>
                <a:ext cx="314603" cy="1503012"/>
                <a:chOff x="2105002" y="2969106"/>
                <a:chExt cx="314603" cy="1503012"/>
              </a:xfrm>
            </p:grpSpPr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3CA73E7E-2D94-48B8-9882-6EFB6D721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003" y="4157518"/>
                  <a:ext cx="314600" cy="314600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55408FE1-3C33-4B57-B6F4-1300C3770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004" y="2969106"/>
                  <a:ext cx="314601" cy="314601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CDE0046F-5BD4-45CE-80AA-AB6B15488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003" y="3370926"/>
                  <a:ext cx="314601" cy="314601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2CDC4D4F-8DDF-4DD1-854D-721E8ED41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002" y="3766557"/>
                  <a:ext cx="314601" cy="314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41AD78-EF1B-4E12-93E4-958F01C18FBC}"/>
                </a:ext>
              </a:extLst>
            </p:cNvPr>
            <p:cNvGrpSpPr/>
            <p:nvPr/>
          </p:nvGrpSpPr>
          <p:grpSpPr>
            <a:xfrm>
              <a:off x="6516491" y="2032919"/>
              <a:ext cx="5643351" cy="3424120"/>
              <a:chOff x="6516491" y="2032919"/>
              <a:chExt cx="5643351" cy="3424120"/>
            </a:xfrm>
          </p:grpSpPr>
          <p:sp>
            <p:nvSpPr>
              <p:cNvPr id="10" name="Marcador de texto 8">
                <a:extLst>
                  <a:ext uri="{FF2B5EF4-FFF2-40B4-BE49-F238E27FC236}">
                    <a16:creationId xmlns:a16="http://schemas.microsoft.com/office/drawing/2014/main" id="{04E076F4-5797-4BFA-828D-019356AF4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5108" y="2032919"/>
                <a:ext cx="3684734" cy="3424120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399" b="1" u="sng">
                    <a:solidFill>
                      <a:srgbClr val="275F89"/>
                    </a:solidFill>
                    <a:latin typeface="+mn-lt"/>
                  </a:rPr>
                  <a:t>Stephan Bisser</a:t>
                </a:r>
              </a:p>
              <a:p>
                <a:pPr marL="0" indent="0">
                  <a:buNone/>
                </a:pPr>
                <a:r>
                  <a:rPr lang="en-US" sz="2399">
                    <a:solidFill>
                      <a:srgbClr val="275F89"/>
                    </a:solidFill>
                    <a:latin typeface="+mn-lt"/>
                  </a:rPr>
                  <a:t>Microsoft MVP (AI)</a:t>
                </a:r>
              </a:p>
              <a:p>
                <a:pPr marL="0" indent="0">
                  <a:buNone/>
                </a:pPr>
                <a:r>
                  <a:rPr lang="en-US" sz="2000">
                    <a:solidFill>
                      <a:srgbClr val="275F89"/>
                    </a:solidFill>
                    <a:latin typeface="+mn-lt"/>
                    <a:hlinkClick r:id="rId12"/>
                  </a:rPr>
                  <a:t>https://www.cloudguy.pro</a:t>
                </a:r>
                <a:r>
                  <a:rPr lang="en-US" sz="2000">
                    <a:solidFill>
                      <a:srgbClr val="275F89"/>
                    </a:solidFill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@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cloudguy_pro</a:t>
                </a:r>
                <a:endParaRPr lang="en-US" sz="200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#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AskCloudguy</a:t>
                </a:r>
                <a:endParaRPr lang="en-US" sz="200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Graz, Austria</a:t>
                </a:r>
              </a:p>
              <a:p>
                <a:endParaRPr lang="en-US" sz="2399">
                  <a:solidFill>
                    <a:srgbClr val="275F89"/>
                  </a:solidFill>
                  <a:latin typeface="+mn-lt"/>
                </a:endParaRPr>
              </a:p>
            </p:txBody>
          </p:sp>
          <p:pic>
            <p:nvPicPr>
              <p:cNvPr id="22" name="Picture Placeholder 16" descr="Two people sitting on a bench posing for the camera&#10;&#10;Description generated with high confidence">
                <a:extLst>
                  <a:ext uri="{FF2B5EF4-FFF2-40B4-BE49-F238E27FC236}">
                    <a16:creationId xmlns:a16="http://schemas.microsoft.com/office/drawing/2014/main" id="{0B6A273E-2631-4702-AFC4-8E950E07E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t="14607" b="14607"/>
              <a:stretch>
                <a:fillRect/>
              </a:stretch>
            </p:blipFill>
            <p:spPr>
              <a:xfrm>
                <a:off x="6516491" y="2038264"/>
                <a:ext cx="1412501" cy="1500557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98AA10F-216A-466C-89E0-6AF8906EB0F1}"/>
                  </a:ext>
                </a:extLst>
              </p:cNvPr>
              <p:cNvGrpSpPr/>
              <p:nvPr/>
            </p:nvGrpSpPr>
            <p:grpSpPr>
              <a:xfrm>
                <a:off x="8189281" y="2969106"/>
                <a:ext cx="314603" cy="1503012"/>
                <a:chOff x="2105002" y="2969106"/>
                <a:chExt cx="314603" cy="1503012"/>
              </a:xfrm>
            </p:grpSpPr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DC4AB013-628F-44F4-A51A-C91CB20462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003" y="4157518"/>
                  <a:ext cx="314600" cy="314600"/>
                </a:xfrm>
                <a:prstGeom prst="rect">
                  <a:avLst/>
                </a:prstGeom>
              </p:spPr>
            </p:pic>
            <p:pic>
              <p:nvPicPr>
                <p:cNvPr id="33" name="Graphic 32">
                  <a:extLst>
                    <a:ext uri="{FF2B5EF4-FFF2-40B4-BE49-F238E27FC236}">
                      <a16:creationId xmlns:a16="http://schemas.microsoft.com/office/drawing/2014/main" id="{AAD67C66-BE09-4361-BE7F-B12246037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004" y="2969106"/>
                  <a:ext cx="314601" cy="314601"/>
                </a:xfrm>
                <a:prstGeom prst="rect">
                  <a:avLst/>
                </a:prstGeom>
              </p:spPr>
            </p:pic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5201321E-B96D-4677-BBEE-35872C333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003" y="3370926"/>
                  <a:ext cx="314601" cy="314601"/>
                </a:xfrm>
                <a:prstGeom prst="rect">
                  <a:avLst/>
                </a:prstGeom>
              </p:spPr>
            </p:pic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E9D2879D-48BB-4AEA-A629-499685703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002" y="3766557"/>
                  <a:ext cx="314601" cy="31460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ABCDE6FB-4A52-4F82-BE85-B413E73F09F4}"/>
              </a:ext>
            </a:extLst>
          </p:cNvPr>
          <p:cNvSpPr txBox="1">
            <a:spLocks/>
          </p:cNvSpPr>
          <p:nvPr/>
        </p:nvSpPr>
        <p:spPr>
          <a:xfrm>
            <a:off x="6509061" y="4090070"/>
            <a:ext cx="5173492" cy="1719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99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A98BFB-0320-470D-8221-A74AED62CE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9602" y="5664841"/>
            <a:ext cx="1781238" cy="12617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F7269F-1C60-4C09-B90D-CE30282848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9602" y="5664841"/>
            <a:ext cx="1781238" cy="1261709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6B4A97D3-4ECC-4705-B232-6FFFCD6A92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70264"/>
            <a:ext cx="12192000" cy="1219200"/>
          </a:xfrm>
        </p:spPr>
        <p:txBody>
          <a:bodyPr>
            <a:normAutofit/>
          </a:bodyPr>
          <a:lstStyle/>
          <a:p>
            <a:pPr algn="ctr"/>
            <a:r>
              <a:rPr lang="de-AT" sz="8000">
                <a:solidFill>
                  <a:srgbClr val="275F89"/>
                </a:solidFill>
                <a:latin typeface="+mn-lt"/>
              </a:rPr>
              <a:t>http://bit.ly/LEARN_TO_BOT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EBAF43-1AF6-4C33-BFE8-1DAA246831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2290" y="5657624"/>
            <a:ext cx="3007313" cy="1213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3580A6-6B38-431B-B699-2883525EEB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3220" y="5659204"/>
            <a:ext cx="1179070" cy="1213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2AFF05-B77E-41BC-BFD9-426B0D5FE46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915"/>
          <a:stretch/>
        </p:blipFill>
        <p:spPr>
          <a:xfrm>
            <a:off x="2581124" y="5661086"/>
            <a:ext cx="1228887" cy="11994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0ED246-BF39-4CE1-B874-862AF68017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9602" y="5651156"/>
            <a:ext cx="1781238" cy="1261709"/>
          </a:xfrm>
          <a:prstGeom prst="rect">
            <a:avLst/>
          </a:prstGeom>
        </p:spPr>
      </p:pic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8F14F17-9B85-42C0-9C4F-0C49EC8D44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66" y="5664841"/>
            <a:ext cx="1193159" cy="1193159"/>
          </a:xfrm>
          <a:prstGeom prst="rect">
            <a:avLst/>
          </a:prstGeom>
        </p:spPr>
      </p:pic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A308935F-012C-4201-8C32-038F7E07FF9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04" y="3785209"/>
            <a:ext cx="3345592" cy="614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3D7E4D-94CB-43E1-A5D8-2C578D37E136}"/>
              </a:ext>
            </a:extLst>
          </p:cNvPr>
          <p:cNvSpPr txBox="1"/>
          <p:nvPr/>
        </p:nvSpPr>
        <p:spPr>
          <a:xfrm>
            <a:off x="0" y="113732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>
                <a:solidFill>
                  <a:srgbClr val="3B89C3"/>
                </a:solidFill>
              </a:rPr>
              <a:t>THANK YOU!</a:t>
            </a:r>
            <a:endParaRPr lang="en-AT" sz="6600" u="sng">
              <a:solidFill>
                <a:srgbClr val="3B8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8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E465-E363-44CB-8282-5EB54187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AT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5070922-541D-4230-BA71-8E751D896D4D}"/>
              </a:ext>
            </a:extLst>
          </p:cNvPr>
          <p:cNvSpPr txBox="1">
            <a:spLocks/>
          </p:cNvSpPr>
          <p:nvPr/>
        </p:nvSpPr>
        <p:spPr>
          <a:xfrm>
            <a:off x="847123" y="1832264"/>
            <a:ext cx="1078125" cy="9724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vert="horz" lIns="143963" tIns="46788" rIns="143963" bIns="45708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de-DE" sz="4799">
                <a:solidFill>
                  <a:srgbClr val="275F89"/>
                </a:solidFill>
              </a:rPr>
              <a:t>1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4D89782D-ADB3-49FC-A49D-E4596912E88B}"/>
              </a:ext>
            </a:extLst>
          </p:cNvPr>
          <p:cNvSpPr txBox="1">
            <a:spLocks/>
          </p:cNvSpPr>
          <p:nvPr/>
        </p:nvSpPr>
        <p:spPr>
          <a:xfrm>
            <a:off x="2070307" y="1832263"/>
            <a:ext cx="3807808" cy="9724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vert="horz" wrap="square" lIns="143963" tIns="89977" rIns="143963" bIns="89977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de-DE" sz="2599">
                <a:solidFill>
                  <a:srgbClr val="275F89"/>
                </a:solidFill>
              </a:rPr>
              <a:t>Background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6C899648-A8CD-498F-B2B9-E5C60C479397}"/>
              </a:ext>
            </a:extLst>
          </p:cNvPr>
          <p:cNvSpPr txBox="1">
            <a:spLocks/>
          </p:cNvSpPr>
          <p:nvPr/>
        </p:nvSpPr>
        <p:spPr>
          <a:xfrm>
            <a:off x="6210343" y="1832263"/>
            <a:ext cx="1078125" cy="972418"/>
          </a:xfrm>
          <a:prstGeom prst="rect">
            <a:avLst/>
          </a:prstGeom>
          <a:solidFill>
            <a:srgbClr val="275F89"/>
          </a:solidFill>
          <a:ln w="12700">
            <a:noFill/>
          </a:ln>
        </p:spPr>
        <p:txBody>
          <a:bodyPr vert="horz" lIns="143963" tIns="46788" rIns="143963" bIns="45708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b="1" i="0" kern="120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de-DE" sz="4799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D80B899F-062D-4957-B323-9BF2B45B35CC}"/>
              </a:ext>
            </a:extLst>
          </p:cNvPr>
          <p:cNvSpPr txBox="1">
            <a:spLocks/>
          </p:cNvSpPr>
          <p:nvPr/>
        </p:nvSpPr>
        <p:spPr>
          <a:xfrm>
            <a:off x="7425518" y="1832264"/>
            <a:ext cx="3807808" cy="972418"/>
          </a:xfrm>
          <a:prstGeom prst="rect">
            <a:avLst/>
          </a:prstGeom>
          <a:solidFill>
            <a:srgbClr val="275F89"/>
          </a:solidFill>
          <a:ln w="12700">
            <a:noFill/>
          </a:ln>
        </p:spPr>
        <p:txBody>
          <a:bodyPr vert="horz" wrap="square" lIns="143963" tIns="89977" rIns="143963" bIns="89977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600" b="0" i="0" kern="1200">
                <a:solidFill>
                  <a:schemeClr val="accent5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en-US" sz="2599">
                <a:solidFill>
                  <a:schemeClr val="bg1"/>
                </a:solidFill>
              </a:rPr>
              <a:t>“Business Problem”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19ABAFF9-20C0-4CE0-895A-0CE557B67EBA}"/>
              </a:ext>
            </a:extLst>
          </p:cNvPr>
          <p:cNvSpPr txBox="1">
            <a:spLocks/>
          </p:cNvSpPr>
          <p:nvPr/>
        </p:nvSpPr>
        <p:spPr>
          <a:xfrm>
            <a:off x="847123" y="2963762"/>
            <a:ext cx="1078125" cy="972418"/>
          </a:xfrm>
          <a:prstGeom prst="rect">
            <a:avLst/>
          </a:prstGeom>
          <a:solidFill>
            <a:srgbClr val="275F89"/>
          </a:solidFill>
          <a:ln w="12700">
            <a:noFill/>
          </a:ln>
        </p:spPr>
        <p:txBody>
          <a:bodyPr vert="horz" lIns="143963" tIns="46788" rIns="143963" bIns="45708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de-DE" sz="4799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717865F7-227C-4746-A774-753C46835E73}"/>
              </a:ext>
            </a:extLst>
          </p:cNvPr>
          <p:cNvSpPr txBox="1">
            <a:spLocks/>
          </p:cNvSpPr>
          <p:nvPr/>
        </p:nvSpPr>
        <p:spPr>
          <a:xfrm>
            <a:off x="2070308" y="2963761"/>
            <a:ext cx="3807808" cy="972418"/>
          </a:xfrm>
          <a:prstGeom prst="rect">
            <a:avLst/>
          </a:prstGeom>
          <a:solidFill>
            <a:srgbClr val="275F89"/>
          </a:solidFill>
          <a:ln w="12700">
            <a:noFill/>
          </a:ln>
        </p:spPr>
        <p:txBody>
          <a:bodyPr vert="horz" wrap="square" lIns="143963" tIns="89977" rIns="143963" bIns="89977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de-DE" sz="2599">
                <a:solidFill>
                  <a:schemeClr val="bg1"/>
                </a:solidFill>
              </a:rPr>
              <a:t>Architecture Design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8D022C15-BC7E-4A2B-9F56-FC304BE73FF4}"/>
              </a:ext>
            </a:extLst>
          </p:cNvPr>
          <p:cNvSpPr txBox="1">
            <a:spLocks/>
          </p:cNvSpPr>
          <p:nvPr/>
        </p:nvSpPr>
        <p:spPr>
          <a:xfrm>
            <a:off x="6210343" y="2963764"/>
            <a:ext cx="1078125" cy="9724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vert="horz" lIns="143963" tIns="46788" rIns="143963" bIns="45708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de-DE" sz="4799">
                <a:solidFill>
                  <a:srgbClr val="275F89"/>
                </a:solidFill>
              </a:rPr>
              <a:t>4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EC8AE0C3-5840-4A93-B192-B7E5B0587361}"/>
              </a:ext>
            </a:extLst>
          </p:cNvPr>
          <p:cNvSpPr txBox="1">
            <a:spLocks/>
          </p:cNvSpPr>
          <p:nvPr/>
        </p:nvSpPr>
        <p:spPr>
          <a:xfrm>
            <a:off x="7433526" y="2963763"/>
            <a:ext cx="3807808" cy="9724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vert="horz" wrap="square" lIns="143963" tIns="89977" rIns="143963" bIns="89977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de-DE" sz="2599">
                <a:solidFill>
                  <a:srgbClr val="275F89"/>
                </a:solidFill>
              </a:rPr>
              <a:t>AI 101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642B5015-3970-4D7A-BF2A-BEC0131A9986}"/>
              </a:ext>
            </a:extLst>
          </p:cNvPr>
          <p:cNvSpPr txBox="1">
            <a:spLocks/>
          </p:cNvSpPr>
          <p:nvPr/>
        </p:nvSpPr>
        <p:spPr>
          <a:xfrm>
            <a:off x="3362618" y="4095260"/>
            <a:ext cx="1078125" cy="972418"/>
          </a:xfrm>
          <a:prstGeom prst="rect">
            <a:avLst/>
          </a:prstGeom>
          <a:solidFill>
            <a:srgbClr val="275F89"/>
          </a:solidFill>
          <a:ln w="12700">
            <a:noFill/>
          </a:ln>
        </p:spPr>
        <p:txBody>
          <a:bodyPr vert="horz" lIns="143963" tIns="46788" rIns="143963" bIns="45708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de-DE" sz="4799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DD82E3D0-8FEB-4009-99EE-4EF87315AEAD}"/>
              </a:ext>
            </a:extLst>
          </p:cNvPr>
          <p:cNvSpPr txBox="1">
            <a:spLocks/>
          </p:cNvSpPr>
          <p:nvPr/>
        </p:nvSpPr>
        <p:spPr>
          <a:xfrm>
            <a:off x="4585803" y="4095259"/>
            <a:ext cx="3807808" cy="972418"/>
          </a:xfrm>
          <a:prstGeom prst="rect">
            <a:avLst/>
          </a:prstGeom>
          <a:solidFill>
            <a:srgbClr val="275F89"/>
          </a:solidFill>
          <a:ln w="12700">
            <a:noFill/>
          </a:ln>
        </p:spPr>
        <p:txBody>
          <a:bodyPr vert="horz" wrap="square" lIns="143963" tIns="89977" rIns="143963" bIns="89977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de-DE" sz="2599">
                <a:solidFill>
                  <a:schemeClr val="bg1"/>
                </a:solidFill>
              </a:rPr>
              <a:t>Tech </a:t>
            </a:r>
            <a:r>
              <a:rPr lang="de-DE" sz="2599" err="1">
                <a:solidFill>
                  <a:schemeClr val="bg1"/>
                </a:solidFill>
              </a:rPr>
              <a:t>geek</a:t>
            </a:r>
            <a:r>
              <a:rPr lang="de-DE" sz="2599">
                <a:solidFill>
                  <a:schemeClr val="bg1"/>
                </a:solidFill>
              </a:rPr>
              <a:t> out aka „Demo“</a:t>
            </a:r>
          </a:p>
        </p:txBody>
      </p:sp>
    </p:spTree>
    <p:extLst>
      <p:ext uri="{BB962C8B-B14F-4D97-AF65-F5344CB8AC3E}">
        <p14:creationId xmlns:p14="http://schemas.microsoft.com/office/powerpoint/2010/main" val="275560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DF3A91-A215-4B3F-A52B-486C3CB4BF8D}"/>
              </a:ext>
            </a:extLst>
          </p:cNvPr>
          <p:cNvSpPr txBox="1"/>
          <p:nvPr/>
        </p:nvSpPr>
        <p:spPr>
          <a:xfrm>
            <a:off x="319090" y="2644170"/>
            <a:ext cx="95564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b="1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Background</a:t>
            </a:r>
            <a:endParaRPr lang="en-GB" sz="9600" b="1">
              <a:solidFill>
                <a:schemeClr val="bg1">
                  <a:lumMod val="9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DABF-2F33-4FFA-9B42-7B92CB26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Office in Graz, Austria</a:t>
            </a:r>
            <a:endParaRPr lang="en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C3463-6A01-4AFD-BE69-59F935DC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3" y="1714949"/>
            <a:ext cx="4851500" cy="349308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Bildergebnis für impulszentrum graz west">
            <a:extLst>
              <a:ext uri="{FF2B5EF4-FFF2-40B4-BE49-F238E27FC236}">
                <a16:creationId xmlns:a16="http://schemas.microsoft.com/office/drawing/2014/main" id="{C85E3226-6D9D-4F64-9831-8E014B8B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233" y="1994553"/>
            <a:ext cx="5687568" cy="32134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79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2F8F1-BF02-4EF5-AF28-F5AA736E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938337"/>
            <a:ext cx="3932237" cy="2971800"/>
          </a:xfrm>
        </p:spPr>
        <p:txBody>
          <a:bodyPr>
            <a:normAutofit/>
          </a:bodyPr>
          <a:lstStyle/>
          <a:p>
            <a:r>
              <a:rPr lang="en-US" sz="4400"/>
              <a:t>This was </a:t>
            </a:r>
            <a:r>
              <a:rPr lang="en-US" sz="4400" err="1"/>
              <a:t>Thomy‘s</a:t>
            </a:r>
            <a:r>
              <a:rPr lang="en-US" sz="4400"/>
              <a:t> view before he switched rooms</a:t>
            </a: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F9142C51-D27D-4E50-B5EA-FC0A321DAC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527" b="6527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75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73470E-E32C-4C85-99F8-4F9A8AD6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Lunchtime at </a:t>
            </a:r>
            <a:r>
              <a:rPr lang="de-AT" err="1"/>
              <a:t>our</a:t>
            </a:r>
            <a:r>
              <a:rPr lang="de-AT"/>
              <a:t> </a:t>
            </a:r>
            <a:r>
              <a:rPr lang="de-AT" err="1"/>
              <a:t>office</a:t>
            </a:r>
            <a:r>
              <a:rPr lang="de-AT"/>
              <a:t> (</a:t>
            </a:r>
            <a:r>
              <a:rPr lang="de-AT" err="1"/>
              <a:t>around</a:t>
            </a:r>
            <a:r>
              <a:rPr lang="de-AT"/>
              <a:t> 10:45)</a:t>
            </a:r>
            <a:endParaRPr lang="en-AT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C6169C3-5115-44C7-8A39-BFDEC84EF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474" y="1825625"/>
            <a:ext cx="10453052" cy="43513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36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9828B903F7EC47B80F25C22E347017" ma:contentTypeVersion="7" ma:contentTypeDescription="Create a new document." ma:contentTypeScope="" ma:versionID="6041d248dd3bdd8e4ac0d9b6e7489eb2">
  <xsd:schema xmlns:xsd="http://www.w3.org/2001/XMLSchema" xmlns:xs="http://www.w3.org/2001/XMLSchema" xmlns:p="http://schemas.microsoft.com/office/2006/metadata/properties" xmlns:ns2="455511d0-e89f-4f8b-8ffd-455407d0897c" xmlns:ns3="e6e9c188-c443-4c92-b475-1af20556a667" targetNamespace="http://schemas.microsoft.com/office/2006/metadata/properties" ma:root="true" ma:fieldsID="896bf51283b5ddb01afa53989675dd64" ns2:_="" ns3:_="">
    <xsd:import namespace="455511d0-e89f-4f8b-8ffd-455407d0897c"/>
    <xsd:import namespace="e6e9c188-c443-4c92-b475-1af20556a6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5511d0-e89f-4f8b-8ffd-455407d089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e9c188-c443-4c92-b475-1af20556a66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6e9c188-c443-4c92-b475-1af20556a667">
      <UserInfo>
        <DisplayName>Sarah McNamara</DisplayName>
        <AccountId>18</AccountId>
        <AccountType/>
      </UserInfo>
      <UserInfo>
        <DisplayName>Kevin Monahan</DisplayName>
        <AccountId>17</AccountId>
        <AccountType/>
      </UserInfo>
      <UserInfo>
        <DisplayName>SharingLinks.38cb911a-3653-40c9-9ca3-bbbc7f91071b.OrganizationEdit.55266015-7b3d-4ce8-9422-87b91642af46</DisplayName>
        <AccountId>22</AccountId>
        <AccountType/>
      </UserInfo>
      <UserInfo>
        <DisplayName>Tracy O'Connell</DisplayName>
        <AccountId>16</AccountId>
        <AccountType/>
      </UserInfo>
      <UserInfo>
        <DisplayName>Pamela Miskell</DisplayName>
        <AccountId>20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CC88BC-5FE7-49B6-8F16-763CA98EA6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5511d0-e89f-4f8b-8ffd-455407d0897c"/>
    <ds:schemaRef ds:uri="e6e9c188-c443-4c92-b475-1af20556a6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5C0892-D583-430B-AD43-D1A4EB1EE043}">
  <ds:schemaRefs>
    <ds:schemaRef ds:uri="http://purl.org/dc/terms/"/>
    <ds:schemaRef ds:uri="http://schemas.openxmlformats.org/package/2006/metadata/core-properties"/>
    <ds:schemaRef ds:uri="455511d0-e89f-4f8b-8ffd-455407d0897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6e9c188-c443-4c92-b475-1af20556a66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1052</Words>
  <Application>Microsoft Office PowerPoint</Application>
  <PresentationFormat>Widescreen</PresentationFormat>
  <Paragraphs>278</Paragraphs>
  <Slides>49</Slides>
  <Notes>9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Our Office in Graz, Austria</vt:lpstr>
      <vt:lpstr>This was Thomy‘s view before he switched rooms</vt:lpstr>
      <vt:lpstr>Lunchtime at our office (around 10:45)</vt:lpstr>
      <vt:lpstr>Delicious snacks</vt:lpstr>
      <vt:lpstr>This is Thomy‘s view after he switched rooms (now)</vt:lpstr>
      <vt:lpstr>PowerPoint Presentation</vt:lpstr>
      <vt:lpstr>Possible solutions</vt:lpstr>
      <vt:lpstr>PowerPoint Presentation</vt:lpstr>
      <vt:lpstr>MOCADESYMO was born</vt:lpstr>
      <vt:lpstr>PowerPoint Presentation</vt:lpstr>
      <vt:lpstr>Hi, I‘m MOCADESYMO – your 21st century lunchbell</vt:lpstr>
      <vt:lpstr>MOCADESYMO‘s view</vt:lpstr>
      <vt:lpstr>PowerPoint Presentation</vt:lpstr>
      <vt:lpstr>Raspberry Pi + camera module</vt:lpstr>
      <vt:lpstr>Parts</vt:lpstr>
      <vt:lpstr>PI Shell script</vt:lpstr>
      <vt:lpstr>Azure components</vt:lpstr>
      <vt:lpstr>PowerPoint Presentation</vt:lpstr>
      <vt:lpstr>PowerPoint Presentation</vt:lpstr>
      <vt:lpstr>PowerPoint Presentation</vt:lpstr>
      <vt:lpstr>Conversational AI</vt:lpstr>
      <vt:lpstr>Bots 101</vt:lpstr>
      <vt:lpstr>Bots 101</vt:lpstr>
      <vt:lpstr>Bots 101</vt:lpstr>
      <vt:lpstr>Microsoft Conversational AI Landscape</vt:lpstr>
      <vt:lpstr>PowerPoint Presentation</vt:lpstr>
      <vt:lpstr>The Lifecycle of your Project</vt:lpstr>
      <vt:lpstr>PowerPoint Presentation</vt:lpstr>
      <vt:lpstr>Modelling your conversation</vt:lpstr>
      <vt:lpstr>Conversational mechanisms</vt:lpstr>
      <vt:lpstr>Continuous Improvement</vt:lpstr>
      <vt:lpstr>PowerPoint Presentation</vt:lpstr>
      <vt:lpstr>Custom Vision Service</vt:lpstr>
      <vt:lpstr>Custom Vision Service</vt:lpstr>
      <vt:lpstr>Language Understanding</vt:lpstr>
      <vt:lpstr>PowerPoint Presentation</vt:lpstr>
      <vt:lpstr>PowerPoint Presentation</vt:lpstr>
      <vt:lpstr>Microsoft Teams</vt:lpstr>
      <vt:lpstr>SharePoint Online</vt:lpstr>
      <vt:lpstr>PowerPoint Presentation</vt:lpstr>
      <vt:lpstr>Demo Case</vt:lpstr>
      <vt:lpstr>PowerPoint Presentation</vt:lpstr>
      <vt:lpstr>http://bit.ly/LEARN_TO_BOT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SharePoint Europe Systems</dc:creator>
  <cp:lastModifiedBy>Stephan Bisser</cp:lastModifiedBy>
  <cp:revision>1</cp:revision>
  <dcterms:created xsi:type="dcterms:W3CDTF">2016-06-21T09:22:52Z</dcterms:created>
  <dcterms:modified xsi:type="dcterms:W3CDTF">2018-11-27T15:40:31Z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0x010100449828B903F7EC47B80F25C22E347017</vt:lpwstr>
  </property>
</Properties>
</file>